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5" r:id="rId3"/>
    <p:sldId id="336" r:id="rId4"/>
    <p:sldId id="337" r:id="rId5"/>
    <p:sldId id="338" r:id="rId6"/>
    <p:sldId id="339" r:id="rId7"/>
    <p:sldId id="340" r:id="rId8"/>
    <p:sldId id="341" r:id="rId9"/>
    <p:sldId id="34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55CE7D-A27E-4E83-AE9F-FFCC84F5DAEF}" v="648" dt="2021-08-19T17:28:12.7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9" autoAdjust="0"/>
    <p:restoredTop sz="69472" autoAdjust="0"/>
  </p:normalViewPr>
  <p:slideViewPr>
    <p:cSldViewPr snapToGrid="0">
      <p:cViewPr>
        <p:scale>
          <a:sx n="60" d="100"/>
          <a:sy n="60" d="100"/>
        </p:scale>
        <p:origin x="1320"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rera, Raisa Kellen R" userId="07ecdf78-d6d5-4c83-bb46-ae6e7f211da8" providerId="ADAL" clId="{D455CE7D-A27E-4E83-AE9F-FFCC84F5DAEF}"/>
    <pc:docChg chg="undo custSel addSld delSld modSld">
      <pc:chgData name="Barrera, Raisa Kellen R" userId="07ecdf78-d6d5-4c83-bb46-ae6e7f211da8" providerId="ADAL" clId="{D455CE7D-A27E-4E83-AE9F-FFCC84F5DAEF}" dt="2021-08-19T17:30:01.778" v="6555" actId="20577"/>
      <pc:docMkLst>
        <pc:docMk/>
      </pc:docMkLst>
      <pc:sldChg chg="addSp modSp mod setBg setClrOvrMap">
        <pc:chgData name="Barrera, Raisa Kellen R" userId="07ecdf78-d6d5-4c83-bb46-ae6e7f211da8" providerId="ADAL" clId="{D455CE7D-A27E-4E83-AE9F-FFCC84F5DAEF}" dt="2021-08-19T15:16:36.333" v="174" actId="403"/>
        <pc:sldMkLst>
          <pc:docMk/>
          <pc:sldMk cId="4209557861" sldId="256"/>
        </pc:sldMkLst>
        <pc:spChg chg="mod">
          <ac:chgData name="Barrera, Raisa Kellen R" userId="07ecdf78-d6d5-4c83-bb46-ae6e7f211da8" providerId="ADAL" clId="{D455CE7D-A27E-4E83-AE9F-FFCC84F5DAEF}" dt="2021-08-19T15:16:29.414" v="169" actId="14100"/>
          <ac:spMkLst>
            <pc:docMk/>
            <pc:sldMk cId="4209557861" sldId="256"/>
            <ac:spMk id="2" creationId="{12660134-845B-41AD-9990-D6166AE517D7}"/>
          </ac:spMkLst>
        </pc:spChg>
        <pc:spChg chg="mod">
          <ac:chgData name="Barrera, Raisa Kellen R" userId="07ecdf78-d6d5-4c83-bb46-ae6e7f211da8" providerId="ADAL" clId="{D455CE7D-A27E-4E83-AE9F-FFCC84F5DAEF}" dt="2021-08-19T15:16:36.333" v="174" actId="403"/>
          <ac:spMkLst>
            <pc:docMk/>
            <pc:sldMk cId="4209557861" sldId="256"/>
            <ac:spMk id="3" creationId="{30F83528-4A41-4930-AACC-566851EA0756}"/>
          </ac:spMkLst>
        </pc:spChg>
        <pc:spChg chg="add">
          <ac:chgData name="Barrera, Raisa Kellen R" userId="07ecdf78-d6d5-4c83-bb46-ae6e7f211da8" providerId="ADAL" clId="{D455CE7D-A27E-4E83-AE9F-FFCC84F5DAEF}" dt="2021-08-19T15:16:10.935" v="162" actId="26606"/>
          <ac:spMkLst>
            <pc:docMk/>
            <pc:sldMk cId="4209557861" sldId="256"/>
            <ac:spMk id="10" creationId="{0671A8AE-40A1-4631-A6B8-581AFF065482}"/>
          </ac:spMkLst>
        </pc:spChg>
        <pc:spChg chg="add">
          <ac:chgData name="Barrera, Raisa Kellen R" userId="07ecdf78-d6d5-4c83-bb46-ae6e7f211da8" providerId="ADAL" clId="{D455CE7D-A27E-4E83-AE9F-FFCC84F5DAEF}" dt="2021-08-19T15:16:10.935" v="162" actId="26606"/>
          <ac:spMkLst>
            <pc:docMk/>
            <pc:sldMk cId="4209557861" sldId="256"/>
            <ac:spMk id="12" creationId="{AB58EF07-17C2-48CF-ABB0-EEF1F17CB8F0}"/>
          </ac:spMkLst>
        </pc:spChg>
        <pc:spChg chg="add">
          <ac:chgData name="Barrera, Raisa Kellen R" userId="07ecdf78-d6d5-4c83-bb46-ae6e7f211da8" providerId="ADAL" clId="{D455CE7D-A27E-4E83-AE9F-FFCC84F5DAEF}" dt="2021-08-19T15:16:10.935" v="162" actId="26606"/>
          <ac:spMkLst>
            <pc:docMk/>
            <pc:sldMk cId="4209557861" sldId="256"/>
            <ac:spMk id="14" creationId="{AF2F604E-43BE-4DC3-B983-E071523364F8}"/>
          </ac:spMkLst>
        </pc:spChg>
        <pc:spChg chg="add">
          <ac:chgData name="Barrera, Raisa Kellen R" userId="07ecdf78-d6d5-4c83-bb46-ae6e7f211da8" providerId="ADAL" clId="{D455CE7D-A27E-4E83-AE9F-FFCC84F5DAEF}" dt="2021-08-19T15:16:10.935" v="162" actId="26606"/>
          <ac:spMkLst>
            <pc:docMk/>
            <pc:sldMk cId="4209557861" sldId="256"/>
            <ac:spMk id="16" creationId="{08C9B587-E65E-4B52-B37C-ABEBB6E87928}"/>
          </ac:spMkLst>
        </pc:spChg>
        <pc:picChg chg="add mod ord">
          <ac:chgData name="Barrera, Raisa Kellen R" userId="07ecdf78-d6d5-4c83-bb46-ae6e7f211da8" providerId="ADAL" clId="{D455CE7D-A27E-4E83-AE9F-FFCC84F5DAEF}" dt="2021-08-19T15:16:10.935" v="162" actId="26606"/>
          <ac:picMkLst>
            <pc:docMk/>
            <pc:sldMk cId="4209557861" sldId="256"/>
            <ac:picMk id="5" creationId="{E8D26DC7-D2D9-4950-88C9-73FAF6678F7B}"/>
          </ac:picMkLst>
        </pc:picChg>
      </pc:sldChg>
      <pc:sldChg chg="new del">
        <pc:chgData name="Barrera, Raisa Kellen R" userId="07ecdf78-d6d5-4c83-bb46-ae6e7f211da8" providerId="ADAL" clId="{D455CE7D-A27E-4E83-AE9F-FFCC84F5DAEF}" dt="2021-08-19T15:17:11.477" v="176" actId="680"/>
        <pc:sldMkLst>
          <pc:docMk/>
          <pc:sldMk cId="182204717" sldId="257"/>
        </pc:sldMkLst>
      </pc:sldChg>
      <pc:sldChg chg="modSp new del mod">
        <pc:chgData name="Barrera, Raisa Kellen R" userId="07ecdf78-d6d5-4c83-bb46-ae6e7f211da8" providerId="ADAL" clId="{D455CE7D-A27E-4E83-AE9F-FFCC84F5DAEF}" dt="2021-08-19T15:17:24.106" v="190" actId="47"/>
        <pc:sldMkLst>
          <pc:docMk/>
          <pc:sldMk cId="2205414174" sldId="257"/>
        </pc:sldMkLst>
        <pc:spChg chg="mod">
          <ac:chgData name="Barrera, Raisa Kellen R" userId="07ecdf78-d6d5-4c83-bb46-ae6e7f211da8" providerId="ADAL" clId="{D455CE7D-A27E-4E83-AE9F-FFCC84F5DAEF}" dt="2021-08-19T15:17:22.166" v="189" actId="20577"/>
          <ac:spMkLst>
            <pc:docMk/>
            <pc:sldMk cId="2205414174" sldId="257"/>
            <ac:spMk id="2" creationId="{54235542-BF97-4F41-97BC-BC9C79DE9B71}"/>
          </ac:spMkLst>
        </pc:spChg>
      </pc:sldChg>
      <pc:sldChg chg="modSp add setBg modAnim modNotesTx">
        <pc:chgData name="Barrera, Raisa Kellen R" userId="07ecdf78-d6d5-4c83-bb46-ae6e7f211da8" providerId="ADAL" clId="{D455CE7D-A27E-4E83-AE9F-FFCC84F5DAEF}" dt="2021-08-19T17:03:49.671" v="6333" actId="962"/>
        <pc:sldMkLst>
          <pc:docMk/>
          <pc:sldMk cId="76310700" sldId="335"/>
        </pc:sldMkLst>
        <pc:picChg chg="mod">
          <ac:chgData name="Barrera, Raisa Kellen R" userId="07ecdf78-d6d5-4c83-bb46-ae6e7f211da8" providerId="ADAL" clId="{D455CE7D-A27E-4E83-AE9F-FFCC84F5DAEF}" dt="2021-08-19T17:03:49.671" v="6333" actId="962"/>
          <ac:picMkLst>
            <pc:docMk/>
            <pc:sldMk cId="76310700" sldId="335"/>
            <ac:picMk id="7" creationId="{B8F5220D-7399-8647-AEF2-7243C22BA3FD}"/>
          </ac:picMkLst>
        </pc:picChg>
        <pc:picChg chg="mod">
          <ac:chgData name="Barrera, Raisa Kellen R" userId="07ecdf78-d6d5-4c83-bb46-ae6e7f211da8" providerId="ADAL" clId="{D455CE7D-A27E-4E83-AE9F-FFCC84F5DAEF}" dt="2021-08-19T16:22:12.487" v="6173" actId="962"/>
          <ac:picMkLst>
            <pc:docMk/>
            <pc:sldMk cId="76310700" sldId="335"/>
            <ac:picMk id="8" creationId="{CDF44850-E2C8-5D47-B82E-21B24918BF9D}"/>
          </ac:picMkLst>
        </pc:picChg>
        <pc:picChg chg="mod">
          <ac:chgData name="Barrera, Raisa Kellen R" userId="07ecdf78-d6d5-4c83-bb46-ae6e7f211da8" providerId="ADAL" clId="{D455CE7D-A27E-4E83-AE9F-FFCC84F5DAEF}" dt="2021-08-19T16:22:26.433" v="6235" actId="962"/>
          <ac:picMkLst>
            <pc:docMk/>
            <pc:sldMk cId="76310700" sldId="335"/>
            <ac:picMk id="9" creationId="{25A89B6A-E01F-E24E-A8E8-4164D38ADA92}"/>
          </ac:picMkLst>
        </pc:picChg>
        <pc:picChg chg="mod">
          <ac:chgData name="Barrera, Raisa Kellen R" userId="07ecdf78-d6d5-4c83-bb46-ae6e7f211da8" providerId="ADAL" clId="{D455CE7D-A27E-4E83-AE9F-FFCC84F5DAEF}" dt="2021-08-19T17:03:48.449" v="6332" actId="962"/>
          <ac:picMkLst>
            <pc:docMk/>
            <pc:sldMk cId="76310700" sldId="335"/>
            <ac:picMk id="10" creationId="{81A4BCE9-139D-B042-ADCF-BF9E305122F8}"/>
          </ac:picMkLst>
        </pc:picChg>
      </pc:sldChg>
      <pc:sldChg chg="addSp delSp modSp new mod setBg modClrScheme chgLayout modNotesTx">
        <pc:chgData name="Barrera, Raisa Kellen R" userId="07ecdf78-d6d5-4c83-bb46-ae6e7f211da8" providerId="ADAL" clId="{D455CE7D-A27E-4E83-AE9F-FFCC84F5DAEF}" dt="2021-08-19T17:30:01.778" v="6555" actId="20577"/>
        <pc:sldMkLst>
          <pc:docMk/>
          <pc:sldMk cId="1299219252" sldId="336"/>
        </pc:sldMkLst>
        <pc:spChg chg="mod ord">
          <ac:chgData name="Barrera, Raisa Kellen R" userId="07ecdf78-d6d5-4c83-bb46-ae6e7f211da8" providerId="ADAL" clId="{D455CE7D-A27E-4E83-AE9F-FFCC84F5DAEF}" dt="2021-08-19T15:29:43.648" v="1203" actId="113"/>
          <ac:spMkLst>
            <pc:docMk/>
            <pc:sldMk cId="1299219252" sldId="336"/>
            <ac:spMk id="2" creationId="{2471CCFD-D641-4ECA-AAF3-C8DB978319F5}"/>
          </ac:spMkLst>
        </pc:spChg>
        <pc:spChg chg="del mod ord">
          <ac:chgData name="Barrera, Raisa Kellen R" userId="07ecdf78-d6d5-4c83-bb46-ae6e7f211da8" providerId="ADAL" clId="{D455CE7D-A27E-4E83-AE9F-FFCC84F5DAEF}" dt="2021-08-19T15:21:36.669" v="465" actId="700"/>
          <ac:spMkLst>
            <pc:docMk/>
            <pc:sldMk cId="1299219252" sldId="336"/>
            <ac:spMk id="3" creationId="{AE75349C-21F2-4B85-84CE-16DC66160D33}"/>
          </ac:spMkLst>
        </pc:spChg>
        <pc:spChg chg="add mod ord">
          <ac:chgData name="Barrera, Raisa Kellen R" userId="07ecdf78-d6d5-4c83-bb46-ae6e7f211da8" providerId="ADAL" clId="{D455CE7D-A27E-4E83-AE9F-FFCC84F5DAEF}" dt="2021-08-19T17:30:01.778" v="6555" actId="20577"/>
          <ac:spMkLst>
            <pc:docMk/>
            <pc:sldMk cId="1299219252" sldId="336"/>
            <ac:spMk id="4" creationId="{5A4A1ADF-4D3B-4CEB-BF67-D8E8EF137DCD}"/>
          </ac:spMkLst>
        </pc:spChg>
        <pc:spChg chg="add del mod ord">
          <ac:chgData name="Barrera, Raisa Kellen R" userId="07ecdf78-d6d5-4c83-bb46-ae6e7f211da8" providerId="ADAL" clId="{D455CE7D-A27E-4E83-AE9F-FFCC84F5DAEF}" dt="2021-08-19T15:28:03.005" v="1190"/>
          <ac:spMkLst>
            <pc:docMk/>
            <pc:sldMk cId="1299219252" sldId="336"/>
            <ac:spMk id="5" creationId="{938E959E-CBCF-45BE-97D1-D640E6BF3587}"/>
          </ac:spMkLst>
        </pc:spChg>
        <pc:spChg chg="add">
          <ac:chgData name="Barrera, Raisa Kellen R" userId="07ecdf78-d6d5-4c83-bb46-ae6e7f211da8" providerId="ADAL" clId="{D455CE7D-A27E-4E83-AE9F-FFCC84F5DAEF}" dt="2021-08-19T15:28:12.121" v="1191" actId="26606"/>
          <ac:spMkLst>
            <pc:docMk/>
            <pc:sldMk cId="1299219252" sldId="336"/>
            <ac:spMk id="11" creationId="{743AA782-23D1-4521-8CAD-47662984AA08}"/>
          </ac:spMkLst>
        </pc:spChg>
        <pc:spChg chg="add">
          <ac:chgData name="Barrera, Raisa Kellen R" userId="07ecdf78-d6d5-4c83-bb46-ae6e7f211da8" providerId="ADAL" clId="{D455CE7D-A27E-4E83-AE9F-FFCC84F5DAEF}" dt="2021-08-19T15:28:12.121" v="1191" actId="26606"/>
          <ac:spMkLst>
            <pc:docMk/>
            <pc:sldMk cId="1299219252" sldId="336"/>
            <ac:spMk id="13" creationId="{650D18FE-0824-4A46-B22C-A86B52E5780A}"/>
          </ac:spMkLst>
        </pc:spChg>
        <pc:picChg chg="add mod">
          <ac:chgData name="Barrera, Raisa Kellen R" userId="07ecdf78-d6d5-4c83-bb46-ae6e7f211da8" providerId="ADAL" clId="{D455CE7D-A27E-4E83-AE9F-FFCC84F5DAEF}" dt="2021-08-19T15:29:11.492" v="1198" actId="1440"/>
          <ac:picMkLst>
            <pc:docMk/>
            <pc:sldMk cId="1299219252" sldId="336"/>
            <ac:picMk id="6" creationId="{FA71CCB3-ED55-4A40-9085-65A0E9603DB1}"/>
          </ac:picMkLst>
        </pc:picChg>
      </pc:sldChg>
      <pc:sldChg chg="addSp delSp modSp add mod setBg modNotesTx">
        <pc:chgData name="Barrera, Raisa Kellen R" userId="07ecdf78-d6d5-4c83-bb46-ae6e7f211da8" providerId="ADAL" clId="{D455CE7D-A27E-4E83-AE9F-FFCC84F5DAEF}" dt="2021-08-19T15:35:23.398" v="1792" actId="20577"/>
        <pc:sldMkLst>
          <pc:docMk/>
          <pc:sldMk cId="490293997" sldId="337"/>
        </pc:sldMkLst>
        <pc:spChg chg="mod">
          <ac:chgData name="Barrera, Raisa Kellen R" userId="07ecdf78-d6d5-4c83-bb46-ae6e7f211da8" providerId="ADAL" clId="{D455CE7D-A27E-4E83-AE9F-FFCC84F5DAEF}" dt="2021-08-19T15:33:08.941" v="1454" actId="255"/>
          <ac:spMkLst>
            <pc:docMk/>
            <pc:sldMk cId="490293997" sldId="337"/>
            <ac:spMk id="2" creationId="{2471CCFD-D641-4ECA-AAF3-C8DB978319F5}"/>
          </ac:spMkLst>
        </pc:spChg>
        <pc:spChg chg="mod">
          <ac:chgData name="Barrera, Raisa Kellen R" userId="07ecdf78-d6d5-4c83-bb46-ae6e7f211da8" providerId="ADAL" clId="{D455CE7D-A27E-4E83-AE9F-FFCC84F5DAEF}" dt="2021-08-19T15:34:37.861" v="1598" actId="113"/>
          <ac:spMkLst>
            <pc:docMk/>
            <pc:sldMk cId="490293997" sldId="337"/>
            <ac:spMk id="4" creationId="{5A4A1ADF-4D3B-4CEB-BF67-D8E8EF137DCD}"/>
          </ac:spMkLst>
        </pc:spChg>
        <pc:spChg chg="del">
          <ac:chgData name="Barrera, Raisa Kellen R" userId="07ecdf78-d6d5-4c83-bb46-ae6e7f211da8" providerId="ADAL" clId="{D455CE7D-A27E-4E83-AE9F-FFCC84F5DAEF}" dt="2021-08-19T15:32:32.200" v="1447"/>
          <ac:spMkLst>
            <pc:docMk/>
            <pc:sldMk cId="490293997" sldId="337"/>
            <ac:spMk id="5" creationId="{938E959E-CBCF-45BE-97D1-D640E6BF3587}"/>
          </ac:spMkLst>
        </pc:spChg>
        <pc:spChg chg="add">
          <ac:chgData name="Barrera, Raisa Kellen R" userId="07ecdf78-d6d5-4c83-bb46-ae6e7f211da8" providerId="ADAL" clId="{D455CE7D-A27E-4E83-AE9F-FFCC84F5DAEF}" dt="2021-08-19T15:32:40.790" v="1448" actId="26606"/>
          <ac:spMkLst>
            <pc:docMk/>
            <pc:sldMk cId="490293997" sldId="337"/>
            <ac:spMk id="11" creationId="{743AA782-23D1-4521-8CAD-47662984AA08}"/>
          </ac:spMkLst>
        </pc:spChg>
        <pc:spChg chg="add">
          <ac:chgData name="Barrera, Raisa Kellen R" userId="07ecdf78-d6d5-4c83-bb46-ae6e7f211da8" providerId="ADAL" clId="{D455CE7D-A27E-4E83-AE9F-FFCC84F5DAEF}" dt="2021-08-19T15:32:40.790" v="1448" actId="26606"/>
          <ac:spMkLst>
            <pc:docMk/>
            <pc:sldMk cId="490293997" sldId="337"/>
            <ac:spMk id="13" creationId="{71877DBC-BB60-40F0-AC93-2ACDBAAE60CE}"/>
          </ac:spMkLst>
        </pc:spChg>
        <pc:picChg chg="add mod">
          <ac:chgData name="Barrera, Raisa Kellen R" userId="07ecdf78-d6d5-4c83-bb46-ae6e7f211da8" providerId="ADAL" clId="{D455CE7D-A27E-4E83-AE9F-FFCC84F5DAEF}" dt="2021-08-19T15:32:50.984" v="1449" actId="1440"/>
          <ac:picMkLst>
            <pc:docMk/>
            <pc:sldMk cId="490293997" sldId="337"/>
            <ac:picMk id="6" creationId="{60D5EFD7-FEE9-479E-B429-60756905DBB8}"/>
          </ac:picMkLst>
        </pc:picChg>
      </pc:sldChg>
      <pc:sldChg chg="addSp delSp modSp add mod setBg modNotesTx">
        <pc:chgData name="Barrera, Raisa Kellen R" userId="07ecdf78-d6d5-4c83-bb46-ae6e7f211da8" providerId="ADAL" clId="{D455CE7D-A27E-4E83-AE9F-FFCC84F5DAEF}" dt="2021-08-19T15:43:42.302" v="2534" actId="114"/>
        <pc:sldMkLst>
          <pc:docMk/>
          <pc:sldMk cId="890978691" sldId="338"/>
        </pc:sldMkLst>
        <pc:spChg chg="mod">
          <ac:chgData name="Barrera, Raisa Kellen R" userId="07ecdf78-d6d5-4c83-bb46-ae6e7f211da8" providerId="ADAL" clId="{D455CE7D-A27E-4E83-AE9F-FFCC84F5DAEF}" dt="2021-08-19T15:42:40.431" v="2512" actId="255"/>
          <ac:spMkLst>
            <pc:docMk/>
            <pc:sldMk cId="890978691" sldId="338"/>
            <ac:spMk id="2" creationId="{2471CCFD-D641-4ECA-AAF3-C8DB978319F5}"/>
          </ac:spMkLst>
        </pc:spChg>
        <pc:spChg chg="mod">
          <ac:chgData name="Barrera, Raisa Kellen R" userId="07ecdf78-d6d5-4c83-bb46-ae6e7f211da8" providerId="ADAL" clId="{D455CE7D-A27E-4E83-AE9F-FFCC84F5DAEF}" dt="2021-08-19T15:43:42.302" v="2534" actId="114"/>
          <ac:spMkLst>
            <pc:docMk/>
            <pc:sldMk cId="890978691" sldId="338"/>
            <ac:spMk id="4" creationId="{5A4A1ADF-4D3B-4CEB-BF67-D8E8EF137DCD}"/>
          </ac:spMkLst>
        </pc:spChg>
        <pc:spChg chg="del">
          <ac:chgData name="Barrera, Raisa Kellen R" userId="07ecdf78-d6d5-4c83-bb46-ae6e7f211da8" providerId="ADAL" clId="{D455CE7D-A27E-4E83-AE9F-FFCC84F5DAEF}" dt="2021-08-19T15:42:15.277" v="2505"/>
          <ac:spMkLst>
            <pc:docMk/>
            <pc:sldMk cId="890978691" sldId="338"/>
            <ac:spMk id="5" creationId="{938E959E-CBCF-45BE-97D1-D640E6BF3587}"/>
          </ac:spMkLst>
        </pc:spChg>
        <pc:spChg chg="add">
          <ac:chgData name="Barrera, Raisa Kellen R" userId="07ecdf78-d6d5-4c83-bb46-ae6e7f211da8" providerId="ADAL" clId="{D455CE7D-A27E-4E83-AE9F-FFCC84F5DAEF}" dt="2021-08-19T15:42:20.631" v="2506" actId="26606"/>
          <ac:spMkLst>
            <pc:docMk/>
            <pc:sldMk cId="890978691" sldId="338"/>
            <ac:spMk id="11" creationId="{743AA782-23D1-4521-8CAD-47662984AA08}"/>
          </ac:spMkLst>
        </pc:spChg>
        <pc:spChg chg="add">
          <ac:chgData name="Barrera, Raisa Kellen R" userId="07ecdf78-d6d5-4c83-bb46-ae6e7f211da8" providerId="ADAL" clId="{D455CE7D-A27E-4E83-AE9F-FFCC84F5DAEF}" dt="2021-08-19T15:42:20.631" v="2506" actId="26606"/>
          <ac:spMkLst>
            <pc:docMk/>
            <pc:sldMk cId="890978691" sldId="338"/>
            <ac:spMk id="13" creationId="{71877DBC-BB60-40F0-AC93-2ACDBAAE60CE}"/>
          </ac:spMkLst>
        </pc:spChg>
        <pc:picChg chg="add mod">
          <ac:chgData name="Barrera, Raisa Kellen R" userId="07ecdf78-d6d5-4c83-bb46-ae6e7f211da8" providerId="ADAL" clId="{D455CE7D-A27E-4E83-AE9F-FFCC84F5DAEF}" dt="2021-08-19T15:42:25.144" v="2507" actId="1440"/>
          <ac:picMkLst>
            <pc:docMk/>
            <pc:sldMk cId="890978691" sldId="338"/>
            <ac:picMk id="6" creationId="{67D8BCF5-D0E9-42AA-BBF4-15DC40059437}"/>
          </ac:picMkLst>
        </pc:picChg>
      </pc:sldChg>
      <pc:sldChg chg="addSp delSp modSp add mod setBg modNotesTx">
        <pc:chgData name="Barrera, Raisa Kellen R" userId="07ecdf78-d6d5-4c83-bb46-ae6e7f211da8" providerId="ADAL" clId="{D455CE7D-A27E-4E83-AE9F-FFCC84F5DAEF}" dt="2021-08-19T15:50:16.814" v="3394"/>
        <pc:sldMkLst>
          <pc:docMk/>
          <pc:sldMk cId="2042790940" sldId="339"/>
        </pc:sldMkLst>
        <pc:spChg chg="mod">
          <ac:chgData name="Barrera, Raisa Kellen R" userId="07ecdf78-d6d5-4c83-bb46-ae6e7f211da8" providerId="ADAL" clId="{D455CE7D-A27E-4E83-AE9F-FFCC84F5DAEF}" dt="2021-08-19T15:46:51.351" v="2816" actId="2711"/>
          <ac:spMkLst>
            <pc:docMk/>
            <pc:sldMk cId="2042790940" sldId="339"/>
            <ac:spMk id="2" creationId="{2471CCFD-D641-4ECA-AAF3-C8DB978319F5}"/>
          </ac:spMkLst>
        </pc:spChg>
        <pc:spChg chg="mod">
          <ac:chgData name="Barrera, Raisa Kellen R" userId="07ecdf78-d6d5-4c83-bb46-ae6e7f211da8" providerId="ADAL" clId="{D455CE7D-A27E-4E83-AE9F-FFCC84F5DAEF}" dt="2021-08-19T15:47:38.321" v="2855" actId="20577"/>
          <ac:spMkLst>
            <pc:docMk/>
            <pc:sldMk cId="2042790940" sldId="339"/>
            <ac:spMk id="4" creationId="{5A4A1ADF-4D3B-4CEB-BF67-D8E8EF137DCD}"/>
          </ac:spMkLst>
        </pc:spChg>
        <pc:spChg chg="del">
          <ac:chgData name="Barrera, Raisa Kellen R" userId="07ecdf78-d6d5-4c83-bb46-ae6e7f211da8" providerId="ADAL" clId="{D455CE7D-A27E-4E83-AE9F-FFCC84F5DAEF}" dt="2021-08-19T15:46:05.863" v="2804"/>
          <ac:spMkLst>
            <pc:docMk/>
            <pc:sldMk cId="2042790940" sldId="339"/>
            <ac:spMk id="5" creationId="{938E959E-CBCF-45BE-97D1-D640E6BF3587}"/>
          </ac:spMkLst>
        </pc:spChg>
        <pc:spChg chg="add">
          <ac:chgData name="Barrera, Raisa Kellen R" userId="07ecdf78-d6d5-4c83-bb46-ae6e7f211da8" providerId="ADAL" clId="{D455CE7D-A27E-4E83-AE9F-FFCC84F5DAEF}" dt="2021-08-19T15:46:14.838" v="2805" actId="26606"/>
          <ac:spMkLst>
            <pc:docMk/>
            <pc:sldMk cId="2042790940" sldId="339"/>
            <ac:spMk id="11" creationId="{743AA782-23D1-4521-8CAD-47662984AA08}"/>
          </ac:spMkLst>
        </pc:spChg>
        <pc:spChg chg="add">
          <ac:chgData name="Barrera, Raisa Kellen R" userId="07ecdf78-d6d5-4c83-bb46-ae6e7f211da8" providerId="ADAL" clId="{D455CE7D-A27E-4E83-AE9F-FFCC84F5DAEF}" dt="2021-08-19T15:46:14.838" v="2805" actId="26606"/>
          <ac:spMkLst>
            <pc:docMk/>
            <pc:sldMk cId="2042790940" sldId="339"/>
            <ac:spMk id="13" creationId="{650D18FE-0824-4A46-B22C-A86B52E5780A}"/>
          </ac:spMkLst>
        </pc:spChg>
        <pc:picChg chg="add mod">
          <ac:chgData name="Barrera, Raisa Kellen R" userId="07ecdf78-d6d5-4c83-bb46-ae6e7f211da8" providerId="ADAL" clId="{D455CE7D-A27E-4E83-AE9F-FFCC84F5DAEF}" dt="2021-08-19T15:46:19.446" v="2806" actId="1440"/>
          <ac:picMkLst>
            <pc:docMk/>
            <pc:sldMk cId="2042790940" sldId="339"/>
            <ac:picMk id="6" creationId="{FBA50BBC-F7EA-47E4-97DA-32199BE26508}"/>
          </ac:picMkLst>
        </pc:picChg>
      </pc:sldChg>
      <pc:sldChg chg="addSp modSp new mod modClrScheme chgLayout modNotesTx">
        <pc:chgData name="Barrera, Raisa Kellen R" userId="07ecdf78-d6d5-4c83-bb46-ae6e7f211da8" providerId="ADAL" clId="{D455CE7D-A27E-4E83-AE9F-FFCC84F5DAEF}" dt="2021-08-19T17:29:30.023" v="6551" actId="404"/>
        <pc:sldMkLst>
          <pc:docMk/>
          <pc:sldMk cId="2465244885" sldId="340"/>
        </pc:sldMkLst>
        <pc:spChg chg="mod ord">
          <ac:chgData name="Barrera, Raisa Kellen R" userId="07ecdf78-d6d5-4c83-bb46-ae6e7f211da8" providerId="ADAL" clId="{D455CE7D-A27E-4E83-AE9F-FFCC84F5DAEF}" dt="2021-08-19T17:29:30.023" v="6551" actId="404"/>
          <ac:spMkLst>
            <pc:docMk/>
            <pc:sldMk cId="2465244885" sldId="340"/>
            <ac:spMk id="2" creationId="{60D0402B-ACF3-469D-BE6D-0FA020B34770}"/>
          </ac:spMkLst>
        </pc:spChg>
        <pc:spChg chg="mod ord">
          <ac:chgData name="Barrera, Raisa Kellen R" userId="07ecdf78-d6d5-4c83-bb46-ae6e7f211da8" providerId="ADAL" clId="{D455CE7D-A27E-4E83-AE9F-FFCC84F5DAEF}" dt="2021-08-19T17:27:18.948" v="6483" actId="20577"/>
          <ac:spMkLst>
            <pc:docMk/>
            <pc:sldMk cId="2465244885" sldId="340"/>
            <ac:spMk id="3" creationId="{98ED9244-548E-43C5-B456-0BF03FADC634}"/>
          </ac:spMkLst>
        </pc:spChg>
        <pc:spChg chg="add mod ord">
          <ac:chgData name="Barrera, Raisa Kellen R" userId="07ecdf78-d6d5-4c83-bb46-ae6e7f211da8" providerId="ADAL" clId="{D455CE7D-A27E-4E83-AE9F-FFCC84F5DAEF}" dt="2021-08-19T16:14:33.452" v="5302" actId="14100"/>
          <ac:spMkLst>
            <pc:docMk/>
            <pc:sldMk cId="2465244885" sldId="340"/>
            <ac:spMk id="4" creationId="{41B5C4B6-FADF-46ED-BDAB-9344937BC95F}"/>
          </ac:spMkLst>
        </pc:spChg>
        <pc:picChg chg="add mod">
          <ac:chgData name="Barrera, Raisa Kellen R" userId="07ecdf78-d6d5-4c83-bb46-ae6e7f211da8" providerId="ADAL" clId="{D455CE7D-A27E-4E83-AE9F-FFCC84F5DAEF}" dt="2021-08-19T17:27:11.170" v="6481" actId="1440"/>
          <ac:picMkLst>
            <pc:docMk/>
            <pc:sldMk cId="2465244885" sldId="340"/>
            <ac:picMk id="6" creationId="{159D6827-50B9-4440-BB03-EF3D52699907}"/>
          </ac:picMkLst>
        </pc:picChg>
      </pc:sldChg>
      <pc:sldChg chg="addSp delSp modSp add mod setBg">
        <pc:chgData name="Barrera, Raisa Kellen R" userId="07ecdf78-d6d5-4c83-bb46-ae6e7f211da8" providerId="ADAL" clId="{D455CE7D-A27E-4E83-AE9F-FFCC84F5DAEF}" dt="2021-08-19T17:28:52.119" v="6496" actId="1076"/>
        <pc:sldMkLst>
          <pc:docMk/>
          <pc:sldMk cId="2826937282" sldId="341"/>
        </pc:sldMkLst>
        <pc:spChg chg="add del mod">
          <ac:chgData name="Barrera, Raisa Kellen R" userId="07ecdf78-d6d5-4c83-bb46-ae6e7f211da8" providerId="ADAL" clId="{D455CE7D-A27E-4E83-AE9F-FFCC84F5DAEF}" dt="2021-08-19T17:05:40.465" v="6349"/>
          <ac:spMkLst>
            <pc:docMk/>
            <pc:sldMk cId="2826937282" sldId="341"/>
            <ac:spMk id="4" creationId="{D0DF7342-73CA-4116-B8E0-7DE77DE9DD2A}"/>
          </ac:spMkLst>
        </pc:spChg>
        <pc:spChg chg="add mod">
          <ac:chgData name="Barrera, Raisa Kellen R" userId="07ecdf78-d6d5-4c83-bb46-ae6e7f211da8" providerId="ADAL" clId="{D455CE7D-A27E-4E83-AE9F-FFCC84F5DAEF}" dt="2021-08-19T17:28:48.894" v="6495" actId="1076"/>
          <ac:spMkLst>
            <pc:docMk/>
            <pc:sldMk cId="2826937282" sldId="341"/>
            <ac:spMk id="5" creationId="{444496AC-BC50-40C3-84AA-C93E4A526086}"/>
          </ac:spMkLst>
        </pc:spChg>
        <pc:spChg chg="del mod">
          <ac:chgData name="Barrera, Raisa Kellen R" userId="07ecdf78-d6d5-4c83-bb46-ae6e7f211da8" providerId="ADAL" clId="{D455CE7D-A27E-4E83-AE9F-FFCC84F5DAEF}" dt="2021-08-19T17:27:38.429" v="6484" actId="21"/>
          <ac:spMkLst>
            <pc:docMk/>
            <pc:sldMk cId="2826937282" sldId="341"/>
            <ac:spMk id="6" creationId="{987265FF-59B9-E745-83DE-73F29DD058F0}"/>
          </ac:spMkLst>
        </pc:spChg>
        <pc:spChg chg="add mod">
          <ac:chgData name="Barrera, Raisa Kellen R" userId="07ecdf78-d6d5-4c83-bb46-ae6e7f211da8" providerId="ADAL" clId="{D455CE7D-A27E-4E83-AE9F-FFCC84F5DAEF}" dt="2021-08-19T17:28:52.119" v="6496" actId="1076"/>
          <ac:spMkLst>
            <pc:docMk/>
            <pc:sldMk cId="2826937282" sldId="341"/>
            <ac:spMk id="11" creationId="{DC94BEFF-3482-45A0-A15C-3D9CFDFCFD08}"/>
          </ac:spMkLst>
        </pc:spChg>
        <pc:spChg chg="add del">
          <ac:chgData name="Barrera, Raisa Kellen R" userId="07ecdf78-d6d5-4c83-bb46-ae6e7f211da8" providerId="ADAL" clId="{D455CE7D-A27E-4E83-AE9F-FFCC84F5DAEF}" dt="2021-08-19T17:04:10.001" v="6335" actId="22"/>
          <ac:spMkLst>
            <pc:docMk/>
            <pc:sldMk cId="2826937282" sldId="341"/>
            <ac:spMk id="13" creationId="{8C2F0200-33B0-4B34-929A-E88AE37AD47A}"/>
          </ac:spMkLst>
        </pc:spChg>
        <pc:spChg chg="add mod">
          <ac:chgData name="Barrera, Raisa Kellen R" userId="07ecdf78-d6d5-4c83-bb46-ae6e7f211da8" providerId="ADAL" clId="{D455CE7D-A27E-4E83-AE9F-FFCC84F5DAEF}" dt="2021-08-19T17:28:48.894" v="6495" actId="1076"/>
          <ac:spMkLst>
            <pc:docMk/>
            <pc:sldMk cId="2826937282" sldId="341"/>
            <ac:spMk id="18" creationId="{D5053BF0-D25D-4146-82D0-B925C14A9867}"/>
          </ac:spMkLst>
        </pc:spChg>
        <pc:spChg chg="add mod">
          <ac:chgData name="Barrera, Raisa Kellen R" userId="07ecdf78-d6d5-4c83-bb46-ae6e7f211da8" providerId="ADAL" clId="{D455CE7D-A27E-4E83-AE9F-FFCC84F5DAEF}" dt="2021-08-19T17:28:48.894" v="6495" actId="1076"/>
          <ac:spMkLst>
            <pc:docMk/>
            <pc:sldMk cId="2826937282" sldId="341"/>
            <ac:spMk id="19" creationId="{D2C9608B-3592-4DA0-A45C-856F3FA5C356}"/>
          </ac:spMkLst>
        </pc:spChg>
        <pc:spChg chg="add mod">
          <ac:chgData name="Barrera, Raisa Kellen R" userId="07ecdf78-d6d5-4c83-bb46-ae6e7f211da8" providerId="ADAL" clId="{D455CE7D-A27E-4E83-AE9F-FFCC84F5DAEF}" dt="2021-08-19T17:28:48.894" v="6495" actId="1076"/>
          <ac:spMkLst>
            <pc:docMk/>
            <pc:sldMk cId="2826937282" sldId="341"/>
            <ac:spMk id="20" creationId="{1D91E058-EF18-4AC9-9F18-C3441636DDDB}"/>
          </ac:spMkLst>
        </pc:spChg>
        <pc:grpChg chg="add del mod">
          <ac:chgData name="Barrera, Raisa Kellen R" userId="07ecdf78-d6d5-4c83-bb46-ae6e7f211da8" providerId="ADAL" clId="{D455CE7D-A27E-4E83-AE9F-FFCC84F5DAEF}" dt="2021-08-19T16:21:09.303" v="5723" actId="165"/>
          <ac:grpSpMkLst>
            <pc:docMk/>
            <pc:sldMk cId="2826937282" sldId="341"/>
            <ac:grpSpMk id="2" creationId="{A4066E38-54C5-4DE3-B59F-25BC4FD4A457}"/>
          </ac:grpSpMkLst>
        </pc:grpChg>
        <pc:picChg chg="del mod topLvl">
          <ac:chgData name="Barrera, Raisa Kellen R" userId="07ecdf78-d6d5-4c83-bb46-ae6e7f211da8" providerId="ADAL" clId="{D455CE7D-A27E-4E83-AE9F-FFCC84F5DAEF}" dt="2021-08-19T17:27:38.429" v="6484" actId="21"/>
          <ac:picMkLst>
            <pc:docMk/>
            <pc:sldMk cId="2826937282" sldId="341"/>
            <ac:picMk id="7" creationId="{B8F5220D-7399-8647-AEF2-7243C22BA3FD}"/>
          </ac:picMkLst>
        </pc:picChg>
        <pc:picChg chg="del mod topLvl">
          <ac:chgData name="Barrera, Raisa Kellen R" userId="07ecdf78-d6d5-4c83-bb46-ae6e7f211da8" providerId="ADAL" clId="{D455CE7D-A27E-4E83-AE9F-FFCC84F5DAEF}" dt="2021-08-19T17:27:38.429" v="6484" actId="21"/>
          <ac:picMkLst>
            <pc:docMk/>
            <pc:sldMk cId="2826937282" sldId="341"/>
            <ac:picMk id="8" creationId="{CDF44850-E2C8-5D47-B82E-21B24918BF9D}"/>
          </ac:picMkLst>
        </pc:picChg>
        <pc:picChg chg="del mod topLvl">
          <ac:chgData name="Barrera, Raisa Kellen R" userId="07ecdf78-d6d5-4c83-bb46-ae6e7f211da8" providerId="ADAL" clId="{D455CE7D-A27E-4E83-AE9F-FFCC84F5DAEF}" dt="2021-08-19T17:27:38.429" v="6484" actId="21"/>
          <ac:picMkLst>
            <pc:docMk/>
            <pc:sldMk cId="2826937282" sldId="341"/>
            <ac:picMk id="9" creationId="{25A89B6A-E01F-E24E-A8E8-4164D38ADA92}"/>
          </ac:picMkLst>
        </pc:picChg>
        <pc:picChg chg="del mod topLvl">
          <ac:chgData name="Barrera, Raisa Kellen R" userId="07ecdf78-d6d5-4c83-bb46-ae6e7f211da8" providerId="ADAL" clId="{D455CE7D-A27E-4E83-AE9F-FFCC84F5DAEF}" dt="2021-08-19T17:27:38.429" v="6484" actId="21"/>
          <ac:picMkLst>
            <pc:docMk/>
            <pc:sldMk cId="2826937282" sldId="341"/>
            <ac:picMk id="10" creationId="{81A4BCE9-139D-B042-ADCF-BF9E305122F8}"/>
          </ac:picMkLst>
        </pc:picChg>
        <pc:picChg chg="add mod">
          <ac:chgData name="Barrera, Raisa Kellen R" userId="07ecdf78-d6d5-4c83-bb46-ae6e7f211da8" providerId="ADAL" clId="{D455CE7D-A27E-4E83-AE9F-FFCC84F5DAEF}" dt="2021-08-19T17:03:47.685" v="6331"/>
          <ac:picMkLst>
            <pc:docMk/>
            <pc:sldMk cId="2826937282" sldId="341"/>
            <ac:picMk id="12" creationId="{B89D3060-9CC7-4ABB-BE11-E09356283A2B}"/>
          </ac:picMkLst>
        </pc:picChg>
        <pc:picChg chg="add mod">
          <ac:chgData name="Barrera, Raisa Kellen R" userId="07ecdf78-d6d5-4c83-bb46-ae6e7f211da8" providerId="ADAL" clId="{D455CE7D-A27E-4E83-AE9F-FFCC84F5DAEF}" dt="2021-08-19T17:28:48.894" v="6495" actId="1076"/>
          <ac:picMkLst>
            <pc:docMk/>
            <pc:sldMk cId="2826937282" sldId="341"/>
            <ac:picMk id="14" creationId="{7000A19F-6332-4372-BBAF-BCD9554DC488}"/>
          </ac:picMkLst>
        </pc:picChg>
        <pc:picChg chg="add mod">
          <ac:chgData name="Barrera, Raisa Kellen R" userId="07ecdf78-d6d5-4c83-bb46-ae6e7f211da8" providerId="ADAL" clId="{D455CE7D-A27E-4E83-AE9F-FFCC84F5DAEF}" dt="2021-08-19T17:28:48.894" v="6495" actId="1076"/>
          <ac:picMkLst>
            <pc:docMk/>
            <pc:sldMk cId="2826937282" sldId="341"/>
            <ac:picMk id="15" creationId="{C06A67B2-B258-4CDA-8004-7C1BD5E5694A}"/>
          </ac:picMkLst>
        </pc:picChg>
        <pc:picChg chg="add mod">
          <ac:chgData name="Barrera, Raisa Kellen R" userId="07ecdf78-d6d5-4c83-bb46-ae6e7f211da8" providerId="ADAL" clId="{D455CE7D-A27E-4E83-AE9F-FFCC84F5DAEF}" dt="2021-08-19T17:28:48.894" v="6495" actId="1076"/>
          <ac:picMkLst>
            <pc:docMk/>
            <pc:sldMk cId="2826937282" sldId="341"/>
            <ac:picMk id="16" creationId="{C7DCF638-F0D6-4BBB-AB49-93EA26997B60}"/>
          </ac:picMkLst>
        </pc:picChg>
        <pc:picChg chg="add mod">
          <ac:chgData name="Barrera, Raisa Kellen R" userId="07ecdf78-d6d5-4c83-bb46-ae6e7f211da8" providerId="ADAL" clId="{D455CE7D-A27E-4E83-AE9F-FFCC84F5DAEF}" dt="2021-08-19T17:28:48.894" v="6495" actId="1076"/>
          <ac:picMkLst>
            <pc:docMk/>
            <pc:sldMk cId="2826937282" sldId="341"/>
            <ac:picMk id="17" creationId="{F2BDB44D-1781-481F-953E-ABBD2C3F207B}"/>
          </ac:picMkLst>
        </pc:picChg>
      </pc:sldChg>
      <pc:sldChg chg="new del">
        <pc:chgData name="Barrera, Raisa Kellen R" userId="07ecdf78-d6d5-4c83-bb46-ae6e7f211da8" providerId="ADAL" clId="{D455CE7D-A27E-4E83-AE9F-FFCC84F5DAEF}" dt="2021-08-19T17:27:49.928" v="6486" actId="680"/>
        <pc:sldMkLst>
          <pc:docMk/>
          <pc:sldMk cId="1170317984" sldId="342"/>
        </pc:sldMkLst>
      </pc:sldChg>
      <pc:sldChg chg="addSp modSp new mod">
        <pc:chgData name="Barrera, Raisa Kellen R" userId="07ecdf78-d6d5-4c83-bb46-ae6e7f211da8" providerId="ADAL" clId="{D455CE7D-A27E-4E83-AE9F-FFCC84F5DAEF}" dt="2021-08-19T17:28:22.890" v="6492" actId="1076"/>
        <pc:sldMkLst>
          <pc:docMk/>
          <pc:sldMk cId="2718425008" sldId="342"/>
        </pc:sldMkLst>
        <pc:spChg chg="add mod">
          <ac:chgData name="Barrera, Raisa Kellen R" userId="07ecdf78-d6d5-4c83-bb46-ae6e7f211da8" providerId="ADAL" clId="{D455CE7D-A27E-4E83-AE9F-FFCC84F5DAEF}" dt="2021-08-19T17:28:22.890" v="6492" actId="1076"/>
          <ac:spMkLst>
            <pc:docMk/>
            <pc:sldMk cId="2718425008" sldId="342"/>
            <ac:spMk id="2" creationId="{44AFA965-94AC-4B40-A369-845BC48EF2E8}"/>
          </ac:spMkLst>
        </pc:spChg>
        <pc:picChg chg="add mod">
          <ac:chgData name="Barrera, Raisa Kellen R" userId="07ecdf78-d6d5-4c83-bb46-ae6e7f211da8" providerId="ADAL" clId="{D455CE7D-A27E-4E83-AE9F-FFCC84F5DAEF}" dt="2021-08-19T17:28:12.723" v="6490" actId="1076"/>
          <ac:picMkLst>
            <pc:docMk/>
            <pc:sldMk cId="2718425008" sldId="342"/>
            <ac:picMk id="3" creationId="{2C37D470-A062-4733-8372-2909CE9AC77E}"/>
          </ac:picMkLst>
        </pc:picChg>
        <pc:picChg chg="add mod">
          <ac:chgData name="Barrera, Raisa Kellen R" userId="07ecdf78-d6d5-4c83-bb46-ae6e7f211da8" providerId="ADAL" clId="{D455CE7D-A27E-4E83-AE9F-FFCC84F5DAEF}" dt="2021-08-19T17:28:12.723" v="6490" actId="1076"/>
          <ac:picMkLst>
            <pc:docMk/>
            <pc:sldMk cId="2718425008" sldId="342"/>
            <ac:picMk id="4" creationId="{6982A1B1-1A06-4476-9D49-F87A62F5E212}"/>
          </ac:picMkLst>
        </pc:picChg>
        <pc:picChg chg="add mod">
          <ac:chgData name="Barrera, Raisa Kellen R" userId="07ecdf78-d6d5-4c83-bb46-ae6e7f211da8" providerId="ADAL" clId="{D455CE7D-A27E-4E83-AE9F-FFCC84F5DAEF}" dt="2021-08-19T17:28:12.723" v="6490" actId="1076"/>
          <ac:picMkLst>
            <pc:docMk/>
            <pc:sldMk cId="2718425008" sldId="342"/>
            <ac:picMk id="5" creationId="{CCADE595-B3EB-4E12-B4E1-9D53E785B47A}"/>
          </ac:picMkLst>
        </pc:picChg>
        <pc:picChg chg="add mod">
          <ac:chgData name="Barrera, Raisa Kellen R" userId="07ecdf78-d6d5-4c83-bb46-ae6e7f211da8" providerId="ADAL" clId="{D455CE7D-A27E-4E83-AE9F-FFCC84F5DAEF}" dt="2021-08-19T17:28:12.723" v="6490" actId="1076"/>
          <ac:picMkLst>
            <pc:docMk/>
            <pc:sldMk cId="2718425008" sldId="342"/>
            <ac:picMk id="6" creationId="{40E6F7C7-7B53-4B00-BC24-80010FE6881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4C657-F137-4B36-81F8-0BDEA5DFB56C}" type="datetimeFigureOut">
              <a:rPr lang="en-US" smtClean="0"/>
              <a:t>8/19/2021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3AEF9F-F0DF-40CF-B211-0A96A99E93C2}" type="slidenum">
              <a:rPr lang="en-US" smtClean="0"/>
              <a:t>‹#›</a:t>
            </a:fld>
            <a:endParaRPr lang="en-US"/>
          </a:p>
        </p:txBody>
      </p:sp>
    </p:spTree>
    <p:extLst>
      <p:ext uri="{BB962C8B-B14F-4D97-AF65-F5344CB8AC3E}">
        <p14:creationId xmlns:p14="http://schemas.microsoft.com/office/powerpoint/2010/main" val="721136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martclass4kids.com/science/plants-facts/part-of-a-flow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Presentation Notes</a:t>
            </a:r>
            <a:endParaRPr lang="en-US" b="0" dirty="0"/>
          </a:p>
          <a:p>
            <a:pPr marL="171450" indent="-171450">
              <a:buFont typeface="Arial" panose="020B0604020202020204" pitchFamily="34" charset="0"/>
              <a:buChar char="•"/>
            </a:pPr>
            <a:r>
              <a:rPr lang="en-US" b="0" dirty="0"/>
              <a:t>There are four important things that plants generally need to grow</a:t>
            </a:r>
          </a:p>
          <a:p>
            <a:pPr marL="628650" lvl="1" indent="-171450">
              <a:buFont typeface="Arial" panose="020B0604020202020204" pitchFamily="34" charset="0"/>
              <a:buChar char="•"/>
            </a:pPr>
            <a:r>
              <a:rPr lang="en-US" b="0" dirty="0"/>
              <a:t>Soil</a:t>
            </a:r>
          </a:p>
          <a:p>
            <a:pPr marL="628650" lvl="1" indent="-171450">
              <a:buFont typeface="Arial" panose="020B0604020202020204" pitchFamily="34" charset="0"/>
              <a:buChar char="•"/>
            </a:pPr>
            <a:r>
              <a:rPr lang="en-US" b="0" dirty="0"/>
              <a:t>Air</a:t>
            </a:r>
          </a:p>
          <a:p>
            <a:pPr marL="628650" lvl="1" indent="-171450">
              <a:buFont typeface="Arial" panose="020B0604020202020204" pitchFamily="34" charset="0"/>
              <a:buChar char="•"/>
            </a:pPr>
            <a:r>
              <a:rPr lang="en-US" b="0" dirty="0"/>
              <a:t>Water</a:t>
            </a:r>
          </a:p>
          <a:p>
            <a:pPr marL="628650" lvl="1" indent="-171450">
              <a:buFont typeface="Arial" panose="020B0604020202020204" pitchFamily="34" charset="0"/>
              <a:buChar char="•"/>
            </a:pPr>
            <a:r>
              <a:rPr lang="en-US" b="0" dirty="0"/>
              <a:t>Sun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Click through the slide 4x to display all 4 things a seed needs to grow</a:t>
            </a:r>
          </a:p>
        </p:txBody>
      </p:sp>
      <p:sp>
        <p:nvSpPr>
          <p:cNvPr id="4" name="Slide Number Placeholder 3"/>
          <p:cNvSpPr>
            <a:spLocks noGrp="1"/>
          </p:cNvSpPr>
          <p:nvPr>
            <p:ph type="sldNum" sz="quarter" idx="5"/>
          </p:nvPr>
        </p:nvSpPr>
        <p:spPr/>
        <p:txBody>
          <a:bodyPr/>
          <a:lstStyle/>
          <a:p>
            <a:fld id="{293AEF9F-F0DF-40CF-B211-0A96A99E93C2}" type="slidenum">
              <a:rPr lang="en-US" smtClean="0"/>
              <a:t>2</a:t>
            </a:fld>
            <a:endParaRPr lang="en-US"/>
          </a:p>
        </p:txBody>
      </p:sp>
    </p:spTree>
    <p:extLst>
      <p:ext uri="{BB962C8B-B14F-4D97-AF65-F5344CB8AC3E}">
        <p14:creationId xmlns:p14="http://schemas.microsoft.com/office/powerpoint/2010/main" val="54736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Presentation Notes</a:t>
            </a:r>
            <a:endParaRPr lang="en-US" dirty="0">
              <a:latin typeface="Century Gothic" panose="020B0502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entury Gothic" panose="020B0502020202020204" pitchFamily="34" charset="0"/>
              </a:rPr>
              <a:t>Seeds have a tough outer layer called the </a:t>
            </a:r>
            <a:r>
              <a:rPr lang="en-US" b="1" dirty="0">
                <a:latin typeface="Century Gothic" panose="020B0502020202020204" pitchFamily="34" charset="0"/>
              </a:rPr>
              <a:t>outer coat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entury Gothic" panose="020B0502020202020204" pitchFamily="34" charset="0"/>
              </a:rPr>
              <a:t>Inside every seed there is a tiny baby plant known as an </a:t>
            </a:r>
            <a:r>
              <a:rPr lang="en-US" b="1" dirty="0">
                <a:latin typeface="Century Gothic" panose="020B0502020202020204" pitchFamily="34" charset="0"/>
              </a:rPr>
              <a:t>embryo</a:t>
            </a:r>
            <a:r>
              <a:rPr lang="en-US" b="0" dirty="0">
                <a:latin typeface="Century Gothic" panose="020B0502020202020204" pitchFamily="34" charset="0"/>
              </a:rPr>
              <a:t> (EM-BREE-YO). The embryo has a root, shoot, and the first true leaves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Century Gothic" panose="020B0502020202020204" pitchFamily="34" charset="0"/>
              </a:rPr>
              <a:t>Seeds will wait to go to the next stage until at least 3 needs are met: 1) water 2) good temperature 3) good location, like in soil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Century Gothic" panose="020B0502020202020204" pitchFamily="34" charset="0"/>
              </a:rPr>
              <a:t>While the seed waits for the next stage, it is </a:t>
            </a:r>
            <a:r>
              <a:rPr lang="en-US" b="1" dirty="0">
                <a:latin typeface="Century Gothic" panose="020B0502020202020204" pitchFamily="34" charset="0"/>
              </a:rPr>
              <a:t>dormant</a:t>
            </a:r>
            <a:r>
              <a:rPr lang="en-US" b="0" dirty="0">
                <a:latin typeface="Century Gothic" panose="020B0502020202020204" pitchFamily="34" charset="0"/>
              </a:rPr>
              <a:t>, which means it is alive but inactive.</a:t>
            </a:r>
            <a:endParaRPr lang="en-US" dirty="0">
              <a:latin typeface="Century Gothic" panose="020B0502020202020204" pitchFamily="34" charset="0"/>
            </a:endParaRPr>
          </a:p>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fld id="{293AEF9F-F0DF-40CF-B211-0A96A99E93C2}" type="slidenum">
              <a:rPr lang="en-US" smtClean="0"/>
              <a:t>3</a:t>
            </a:fld>
            <a:endParaRPr lang="en-US"/>
          </a:p>
        </p:txBody>
      </p:sp>
    </p:spTree>
    <p:extLst>
      <p:ext uri="{BB962C8B-B14F-4D97-AF65-F5344CB8AC3E}">
        <p14:creationId xmlns:p14="http://schemas.microsoft.com/office/powerpoint/2010/main" val="3269509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Presentation Notes</a:t>
            </a:r>
            <a:endParaRPr lang="en-US"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entury Gothic" panose="020B0502020202020204" pitchFamily="34" charset="0"/>
              </a:rPr>
              <a:t>When proper conditions are met for the seed, it will begin to </a:t>
            </a:r>
            <a:r>
              <a:rPr lang="en-US" b="1" dirty="0">
                <a:latin typeface="Century Gothic" panose="020B0502020202020204" pitchFamily="34" charset="0"/>
              </a:rPr>
              <a:t>sprout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Century Gothic" panose="020B0502020202020204" pitchFamily="34" charset="0"/>
              </a:rPr>
              <a:t>The first root appears and begins to grow downward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Century Gothic" panose="020B0502020202020204" pitchFamily="34" charset="0"/>
              </a:rPr>
              <a:t>On the first root, tiny hairs on the roots will appear which absorb water and minerals from the soil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Century Gothic" panose="020B0502020202020204" pitchFamily="34" charset="0"/>
              </a:rPr>
              <a:t>The process of the sprouting seed usually after a period of dormancy is called </a:t>
            </a:r>
            <a:r>
              <a:rPr lang="en-US" b="1" dirty="0">
                <a:latin typeface="Century Gothic" panose="020B0502020202020204" pitchFamily="34" charset="0"/>
              </a:rPr>
              <a:t>germination</a:t>
            </a:r>
            <a:endParaRPr lang="en-US" b="0" dirty="0">
              <a:latin typeface="Century Gothic" panose="020B0502020202020204" pitchFamily="34" charset="0"/>
            </a:endParaRPr>
          </a:p>
          <a:p>
            <a:endParaRPr lang="en-US" b="1" dirty="0"/>
          </a:p>
        </p:txBody>
      </p:sp>
      <p:sp>
        <p:nvSpPr>
          <p:cNvPr id="4" name="Slide Number Placeholder 3"/>
          <p:cNvSpPr>
            <a:spLocks noGrp="1"/>
          </p:cNvSpPr>
          <p:nvPr>
            <p:ph type="sldNum" sz="quarter" idx="5"/>
          </p:nvPr>
        </p:nvSpPr>
        <p:spPr/>
        <p:txBody>
          <a:bodyPr/>
          <a:lstStyle/>
          <a:p>
            <a:fld id="{293AEF9F-F0DF-40CF-B211-0A96A99E93C2}" type="slidenum">
              <a:rPr lang="en-US" smtClean="0"/>
              <a:t>4</a:t>
            </a:fld>
            <a:endParaRPr lang="en-US"/>
          </a:p>
        </p:txBody>
      </p:sp>
    </p:spTree>
    <p:extLst>
      <p:ext uri="{BB962C8B-B14F-4D97-AF65-F5344CB8AC3E}">
        <p14:creationId xmlns:p14="http://schemas.microsoft.com/office/powerpoint/2010/main" val="1642335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Presentation Notes</a:t>
            </a:r>
            <a:endParaRPr lang="en-US" b="0" dirty="0"/>
          </a:p>
          <a:p>
            <a:pPr marL="171450" indent="-171450">
              <a:buFont typeface="Arial" panose="020B0604020202020204" pitchFamily="34" charset="0"/>
              <a:buChar char="•"/>
            </a:pPr>
            <a:r>
              <a:rPr lang="en-US" b="0" dirty="0"/>
              <a:t>The next step is a seedling = a very young plant that grows after germination</a:t>
            </a:r>
          </a:p>
          <a:p>
            <a:pPr marL="171450" indent="-171450">
              <a:buFont typeface="Arial" panose="020B0604020202020204" pitchFamily="34" charset="0"/>
              <a:buChar char="•"/>
            </a:pPr>
            <a:r>
              <a:rPr lang="en-US" b="0" dirty="0"/>
              <a:t>The seedling will start growing towards the sunlight</a:t>
            </a:r>
          </a:p>
          <a:p>
            <a:pPr marL="171450" indent="-171450">
              <a:buFont typeface="Arial" panose="020B0604020202020204" pitchFamily="34" charset="0"/>
              <a:buChar char="•"/>
            </a:pPr>
            <a:r>
              <a:rPr lang="en-US" b="0" dirty="0"/>
              <a:t>Remember the first slide and what the Park Ranger said during the Virtual Field Trip? Plants need </a:t>
            </a:r>
            <a:r>
              <a:rPr lang="en-US" b="1" dirty="0"/>
              <a:t>sunlight</a:t>
            </a:r>
            <a:r>
              <a:rPr lang="en-US" b="0" dirty="0"/>
              <a:t>, </a:t>
            </a:r>
            <a:r>
              <a:rPr lang="en-US" b="1" dirty="0"/>
              <a:t>nutrients from soil</a:t>
            </a:r>
            <a:r>
              <a:rPr lang="en-US" b="0" dirty="0"/>
              <a:t>, </a:t>
            </a:r>
            <a:r>
              <a:rPr lang="en-US" b="1" dirty="0"/>
              <a:t>water</a:t>
            </a:r>
            <a:r>
              <a:rPr lang="en-US" b="0" dirty="0"/>
              <a:t>, and </a:t>
            </a:r>
            <a:r>
              <a:rPr lang="en-US" b="1" dirty="0"/>
              <a:t>air</a:t>
            </a:r>
            <a:r>
              <a:rPr lang="en-US" b="0" dirty="0"/>
              <a:t> to survive and grow</a:t>
            </a:r>
          </a:p>
          <a:p>
            <a:pPr marL="171450" indent="-171450">
              <a:buFont typeface="Arial" panose="020B0604020202020204" pitchFamily="34" charset="0"/>
              <a:buChar char="•"/>
            </a:pPr>
            <a:r>
              <a:rPr lang="en-US" b="0" dirty="0"/>
              <a:t>Big Word = </a:t>
            </a:r>
            <a:r>
              <a:rPr lang="en-US" b="1" dirty="0"/>
              <a:t>Photosynthesis</a:t>
            </a:r>
            <a:r>
              <a:rPr lang="en-US" b="0" dirty="0"/>
              <a:t> = Helps the seedling grow into a mature plant</a:t>
            </a:r>
          </a:p>
        </p:txBody>
      </p:sp>
      <p:sp>
        <p:nvSpPr>
          <p:cNvPr id="4" name="Slide Number Placeholder 3"/>
          <p:cNvSpPr>
            <a:spLocks noGrp="1"/>
          </p:cNvSpPr>
          <p:nvPr>
            <p:ph type="sldNum" sz="quarter" idx="5"/>
          </p:nvPr>
        </p:nvSpPr>
        <p:spPr/>
        <p:txBody>
          <a:bodyPr/>
          <a:lstStyle/>
          <a:p>
            <a:fld id="{293AEF9F-F0DF-40CF-B211-0A96A99E93C2}" type="slidenum">
              <a:rPr lang="en-US" smtClean="0"/>
              <a:t>5</a:t>
            </a:fld>
            <a:endParaRPr lang="en-US"/>
          </a:p>
        </p:txBody>
      </p:sp>
    </p:spTree>
    <p:extLst>
      <p:ext uri="{BB962C8B-B14F-4D97-AF65-F5344CB8AC3E}">
        <p14:creationId xmlns:p14="http://schemas.microsoft.com/office/powerpoint/2010/main" val="2286720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Presentation Notes</a:t>
            </a:r>
            <a:endParaRPr lang="en-US" b="0" dirty="0"/>
          </a:p>
          <a:p>
            <a:pPr marL="171450" indent="-171450">
              <a:buFont typeface="Arial" panose="020B0604020202020204" pitchFamily="34" charset="0"/>
              <a:buChar char="•"/>
            </a:pPr>
            <a:r>
              <a:rPr lang="en-US" b="0" dirty="0"/>
              <a:t>When a plant becomes mature (or an adult plant) it can start to grow flowers (in flowering plants) and flowers </a:t>
            </a:r>
            <a:r>
              <a:rPr lang="en-US" b="1" dirty="0"/>
              <a:t>produce seeds</a:t>
            </a:r>
            <a:endParaRPr lang="en-US" b="0" dirty="0"/>
          </a:p>
          <a:p>
            <a:pPr marL="171450" indent="-171450">
              <a:buFont typeface="Arial" panose="020B0604020202020204" pitchFamily="34" charset="0"/>
              <a:buChar char="•"/>
            </a:pPr>
            <a:r>
              <a:rPr lang="en-US" b="0" dirty="0"/>
              <a:t>A mature plant have leaves, roots, stem, flower, and fruits (can produce seeds too)</a:t>
            </a:r>
          </a:p>
          <a:p>
            <a:pPr marL="171450" indent="-171450">
              <a:buFont typeface="Arial" panose="020B0604020202020204" pitchFamily="34" charset="0"/>
              <a:buChar char="•"/>
            </a:pPr>
            <a:r>
              <a:rPr lang="en-US" b="1" dirty="0"/>
              <a:t>Flowers</a:t>
            </a:r>
            <a:r>
              <a:rPr lang="en-US" b="0" dirty="0"/>
              <a:t> are the reproductive part of a plant which makes seeds that, in turn, make new plants!</a:t>
            </a:r>
          </a:p>
          <a:p>
            <a:pPr marL="171450" indent="-171450">
              <a:buFont typeface="Arial" panose="020B0604020202020204" pitchFamily="34" charset="0"/>
              <a:buChar char="•"/>
            </a:pPr>
            <a:r>
              <a:rPr lang="en-US" b="0" dirty="0"/>
              <a:t>There are different parts of a flower, for example, petals, sepals, stamen, pistil, etc.</a:t>
            </a:r>
          </a:p>
          <a:p>
            <a:pPr marL="628650" lvl="1" indent="-171450">
              <a:buFont typeface="Arial" panose="020B0604020202020204" pitchFamily="34" charset="0"/>
              <a:buChar char="•"/>
            </a:pPr>
            <a:r>
              <a:rPr lang="en-US" b="0" dirty="0"/>
              <a:t>Optional: Parts of a Flower Link </a:t>
            </a:r>
            <a:r>
              <a:rPr lang="en-US" dirty="0">
                <a:hlinkClick r:id="rId3"/>
              </a:rPr>
              <a:t>Part of a Flower - Fun Facts About Flowers (smartclass4kids.com)</a:t>
            </a:r>
            <a:endParaRPr lang="en-US" b="1" dirty="0"/>
          </a:p>
        </p:txBody>
      </p:sp>
      <p:sp>
        <p:nvSpPr>
          <p:cNvPr id="4" name="Slide Number Placeholder 3"/>
          <p:cNvSpPr>
            <a:spLocks noGrp="1"/>
          </p:cNvSpPr>
          <p:nvPr>
            <p:ph type="sldNum" sz="quarter" idx="5"/>
          </p:nvPr>
        </p:nvSpPr>
        <p:spPr/>
        <p:txBody>
          <a:bodyPr/>
          <a:lstStyle/>
          <a:p>
            <a:fld id="{293AEF9F-F0DF-40CF-B211-0A96A99E93C2}" type="slidenum">
              <a:rPr lang="en-US" smtClean="0"/>
              <a:t>6</a:t>
            </a:fld>
            <a:endParaRPr lang="en-US"/>
          </a:p>
        </p:txBody>
      </p:sp>
    </p:spTree>
    <p:extLst>
      <p:ext uri="{BB962C8B-B14F-4D97-AF65-F5344CB8AC3E}">
        <p14:creationId xmlns:p14="http://schemas.microsoft.com/office/powerpoint/2010/main" val="933509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800"/>
              </a:spcAft>
              <a:buFont typeface="Arial" panose="020B0604020202020204" pitchFamily="34" charset="0"/>
              <a:buNone/>
            </a:pPr>
            <a:r>
              <a:rPr lang="en-US" b="1" dirty="0"/>
              <a:t>Teacher Directions: </a:t>
            </a:r>
            <a:r>
              <a:rPr lang="en-US" dirty="0"/>
              <a:t>Cut out stages of plant growth. Prior to handing out squares to students, shuffle cards, then paper clip together in 1 stack. This activity corresponds with the Student Directions located on the last side (“Let’s Practice”) of the Let’s Learn About Seeds: 4 Growth Stages of Plants PowerPoint.</a:t>
            </a:r>
          </a:p>
          <a:p>
            <a:pPr marL="0" marR="0" indent="0">
              <a:lnSpc>
                <a:spcPct val="107000"/>
              </a:lnSpc>
              <a:spcBef>
                <a:spcPts val="0"/>
              </a:spcBef>
              <a:spcAft>
                <a:spcPts val="800"/>
              </a:spcAft>
              <a:buFont typeface="Arial" panose="020B0604020202020204" pitchFamily="34" charset="0"/>
              <a:buNone/>
            </a:pPr>
            <a:r>
              <a:rPr lang="en-US" b="1" dirty="0"/>
              <a:t>Student materials needed: </a:t>
            </a:r>
            <a:r>
              <a:rPr lang="en-US" dirty="0"/>
              <a:t>Blank paper, coloring tools, glue or tape</a:t>
            </a: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b="1" dirty="0"/>
              <a:t>Note: </a:t>
            </a:r>
            <a:r>
              <a:rPr lang="en-US" dirty="0"/>
              <a:t>This activity can be done during or after the Let’s Learn About Seeds Virtual Program. Let the Park Ranger know your preference. Please have materials ready prior to start of Virtual Program if you would like the Park Ranger to guide this activity.</a:t>
            </a: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b="1" dirty="0"/>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b="1" dirty="0"/>
              <a:t>Teacher Presentation Notes / Script</a:t>
            </a:r>
            <a:endParaRPr lang="en-US"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It’s your turn to show your plant skills! In this next activity, you will demonstrate you listening and learning skills by rearranging the growth stages cards in the correct order.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Don’t worry! We’ll have a group discussion after everyone takes their first guess. Give students a few minutes to make their first guesses.</a:t>
            </a:r>
          </a:p>
          <a:p>
            <a:pPr marL="171450" marR="0" indent="-171450">
              <a:lnSpc>
                <a:spcPct val="107000"/>
              </a:lnSpc>
              <a:spcBef>
                <a:spcPts val="0"/>
              </a:spcBef>
              <a:spcAft>
                <a:spcPts val="800"/>
              </a:spcAft>
              <a:buFont typeface="Arial" panose="020B0604020202020204" pitchFamily="34" charset="0"/>
              <a:buChar char="•"/>
            </a:pPr>
            <a:r>
              <a:rPr lang="en-US" dirty="0"/>
              <a:t>Inquiry questions: What is the order that you created? What hints (words/picture) make you think this stage goes 1st 2nd 3rd or 4th? What are some differences that you see in each stage?</a:t>
            </a:r>
          </a:p>
          <a:p>
            <a:pPr marL="171450" marR="0" indent="-171450">
              <a:lnSpc>
                <a:spcPct val="107000"/>
              </a:lnSpc>
              <a:spcBef>
                <a:spcPts val="0"/>
              </a:spcBef>
              <a:spcAft>
                <a:spcPts val="800"/>
              </a:spcAft>
              <a:buFont typeface="Arial" panose="020B0604020202020204" pitchFamily="34" charset="0"/>
              <a:buChar char="•"/>
            </a:pPr>
            <a:r>
              <a:rPr lang="en-US" dirty="0"/>
              <a:t>Correct answer on Slide 8: Seed &gt; Germination &gt; Seedling &gt; Adult Plant</a:t>
            </a:r>
          </a:p>
          <a:p>
            <a:pPr marL="171450" marR="0" indent="-171450">
              <a:lnSpc>
                <a:spcPct val="107000"/>
              </a:lnSpc>
              <a:spcBef>
                <a:spcPts val="0"/>
              </a:spcBef>
              <a:spcAft>
                <a:spcPts val="800"/>
              </a:spcAft>
              <a:buFont typeface="Arial" panose="020B0604020202020204" pitchFamily="34" charset="0"/>
              <a:buChar char="•"/>
            </a:pPr>
            <a:r>
              <a:rPr lang="en-US" dirty="0"/>
              <a:t>Take the next couple of minutes to glue or tape your plant growth stage cards in order on your blank sheet of paper.</a:t>
            </a:r>
          </a:p>
          <a:p>
            <a:pPr marL="171450" marR="0" indent="-171450">
              <a:lnSpc>
                <a:spcPct val="107000"/>
              </a:lnSpc>
              <a:spcBef>
                <a:spcPts val="0"/>
              </a:spcBef>
              <a:spcAft>
                <a:spcPts val="800"/>
              </a:spcAft>
              <a:buFont typeface="Arial" panose="020B0604020202020204" pitchFamily="34" charset="0"/>
              <a:buChar char="•"/>
            </a:pPr>
            <a:r>
              <a:rPr lang="en-US" dirty="0"/>
              <a:t>The next part of this activity you will need to use your thinking skills. Do you remember the </a:t>
            </a:r>
            <a:r>
              <a:rPr lang="en-US" b="0" dirty="0"/>
              <a:t>what are important things for plants to survive and grow?</a:t>
            </a:r>
          </a:p>
          <a:p>
            <a:pPr marL="171450" marR="0" indent="-171450">
              <a:lnSpc>
                <a:spcPct val="107000"/>
              </a:lnSpc>
              <a:spcBef>
                <a:spcPts val="0"/>
              </a:spcBef>
              <a:spcAft>
                <a:spcPts val="800"/>
              </a:spcAft>
              <a:buFont typeface="Arial" panose="020B0604020202020204" pitchFamily="34" charset="0"/>
              <a:buChar char="•"/>
            </a:pPr>
            <a:r>
              <a:rPr lang="en-US" b="0" dirty="0"/>
              <a:t>Hint! There are 4 things. Give students a few minutes to “tap their brain” and think about what 4 things are needed for plants to survive and grow.</a:t>
            </a:r>
          </a:p>
          <a:p>
            <a:pPr marL="171450" marR="0" indent="-171450">
              <a:lnSpc>
                <a:spcPct val="107000"/>
              </a:lnSpc>
              <a:spcBef>
                <a:spcPts val="0"/>
              </a:spcBef>
              <a:spcAft>
                <a:spcPts val="800"/>
              </a:spcAft>
              <a:buFont typeface="Arial" panose="020B0604020202020204" pitchFamily="34" charset="0"/>
              <a:buChar char="•"/>
            </a:pPr>
            <a:r>
              <a:rPr lang="en-US" b="0" dirty="0"/>
              <a:t>Correct answer on Slide 9: Soil, air, water, and sun</a:t>
            </a:r>
          </a:p>
          <a:p>
            <a:pPr marL="171450" marR="0" indent="-171450">
              <a:lnSpc>
                <a:spcPct val="107000"/>
              </a:lnSpc>
              <a:spcBef>
                <a:spcPts val="0"/>
              </a:spcBef>
              <a:spcAft>
                <a:spcPts val="800"/>
              </a:spcAft>
              <a:buFont typeface="Arial" panose="020B0604020202020204" pitchFamily="34" charset="0"/>
              <a:buChar char="•"/>
            </a:pPr>
            <a:r>
              <a:rPr lang="en-US" b="0" dirty="0"/>
              <a:t>In the blank space around the stages, draw and color what these plant stages need to survive and grow.</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entury Gothic" panose="020B0502020202020204" pitchFamily="34" charset="0"/>
              </a:rPr>
              <a:t>Answers for everything are on the next two slides.</a:t>
            </a:r>
          </a:p>
          <a:p>
            <a:endParaRPr lang="en-US" b="1" dirty="0"/>
          </a:p>
        </p:txBody>
      </p:sp>
      <p:sp>
        <p:nvSpPr>
          <p:cNvPr id="4" name="Slide Number Placeholder 3"/>
          <p:cNvSpPr>
            <a:spLocks noGrp="1"/>
          </p:cNvSpPr>
          <p:nvPr>
            <p:ph type="sldNum" sz="quarter" idx="5"/>
          </p:nvPr>
        </p:nvSpPr>
        <p:spPr/>
        <p:txBody>
          <a:bodyPr/>
          <a:lstStyle/>
          <a:p>
            <a:fld id="{293AEF9F-F0DF-40CF-B211-0A96A99E93C2}" type="slidenum">
              <a:rPr lang="en-US" smtClean="0"/>
              <a:t>7</a:t>
            </a:fld>
            <a:endParaRPr lang="en-US"/>
          </a:p>
        </p:txBody>
      </p:sp>
    </p:spTree>
    <p:extLst>
      <p:ext uri="{BB962C8B-B14F-4D97-AF65-F5344CB8AC3E}">
        <p14:creationId xmlns:p14="http://schemas.microsoft.com/office/powerpoint/2010/main" val="12449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9230B-834C-40D6-94AC-7209DB8BF0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C806F6-E773-4836-8106-76E9EF302B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207658-84FC-4CBC-B1B2-14625CA89641}"/>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E67C0CB3-85B3-4AB8-9AF4-11972277E1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FE63FA-48E0-40E6-B9A3-4772524D1EF9}"/>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5108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0285-9ABD-47D4-8188-F8AD377797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D815C8-30AD-4259-BA6C-656AAAFA9D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8A51A-2FA0-4FE6-B78B-F099C9B176F0}"/>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BF243637-BEC3-4F76-A6B8-0285B51A4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B33B3-7220-4DC4-995E-B52B8BEC641E}"/>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416872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E05B46-3F44-4311-A704-776AB03950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56E202-E493-40FA-A152-E15D02C74E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D610B-FA50-456C-A504-34C3DA0FCACC}"/>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3C78F440-5656-4916-974B-07A62C0EDF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16E0C2-C52A-4265-AA9A-EC7744A05F96}"/>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285987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58DF0-1AC2-4224-9BB6-9870053D1B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817561-3813-470F-B30A-9D45E67FAE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111A5-5433-4B8B-ABB3-8624880E4873}"/>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C1CAB0BD-654A-4926-848C-03B9AAD90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B07A87-5732-4007-8252-CBC28908B545}"/>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24139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3B34-986B-4800-8A4E-1F13B888F5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6C49EB-00FA-4B9E-91A1-7691CF13A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AAD8F7-8D5C-46F1-85A4-70D44251DA33}"/>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B2B2B95D-13A2-4FC2-BB9F-A0537C7C6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D41A9-DED5-43C1-9A15-B48A22C2D917}"/>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3838634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34007-7C4E-4A0A-B5CB-506E60DF5B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6B8F7B-90FF-4EA9-8D7B-33FE251120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F2BE2A-2158-412A-A5D2-AE57DF796F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BBB2D4-00C9-4314-AE74-3726DE92F13B}"/>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6" name="Footer Placeholder 5">
            <a:extLst>
              <a:ext uri="{FF2B5EF4-FFF2-40B4-BE49-F238E27FC236}">
                <a16:creationId xmlns:a16="http://schemas.microsoft.com/office/drawing/2014/main" id="{8B7C0955-5082-4DD3-BC3E-AE9BB573F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FFDED-E8CE-47DC-AD48-04D2C43D672F}"/>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147858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11F81-A82C-4F43-909F-D3492B1F80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E92DB4-D73C-48AC-ACEC-EA3329033C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3C92F3-F0ED-4E41-B494-FD92E26EA5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C6A514-F047-4423-9B7E-BF18B7B000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474536-9404-4BFB-880A-8416E6778D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E2683D-5E1E-4D57-A779-FB453F7BFF37}"/>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8" name="Footer Placeholder 7">
            <a:extLst>
              <a:ext uri="{FF2B5EF4-FFF2-40B4-BE49-F238E27FC236}">
                <a16:creationId xmlns:a16="http://schemas.microsoft.com/office/drawing/2014/main" id="{3AA54672-3A3C-4560-A884-6AE4D4DF52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C196FA-DFD1-418A-A86C-279268E81F0C}"/>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298159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C98F-4070-44FC-B72B-A82F9D8481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842341-04F0-47C5-91AB-6DB4E3557815}"/>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4" name="Footer Placeholder 3">
            <a:extLst>
              <a:ext uri="{FF2B5EF4-FFF2-40B4-BE49-F238E27FC236}">
                <a16:creationId xmlns:a16="http://schemas.microsoft.com/office/drawing/2014/main" id="{2A4488D0-E716-413E-BA19-8E646FF835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15289A-EFC7-4C9A-8A8F-252A5EBCEA4F}"/>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112389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6F07F5-1390-4BBF-B4A5-6E884425D852}"/>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3" name="Footer Placeholder 2">
            <a:extLst>
              <a:ext uri="{FF2B5EF4-FFF2-40B4-BE49-F238E27FC236}">
                <a16:creationId xmlns:a16="http://schemas.microsoft.com/office/drawing/2014/main" id="{E0652421-E14A-44B2-8E5A-8E2C59DD31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414BC5-28B9-4C35-9E3A-56ED147E99B8}"/>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209551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E9B76-F47B-4B67-ABEB-6F3FCC0F8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5FF487-C5C6-427B-B939-391CB21183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6E943E-0945-4077-82EA-1EB7D2D78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29CDC3-DC24-4442-8339-F68FD6ED141F}"/>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6" name="Footer Placeholder 5">
            <a:extLst>
              <a:ext uri="{FF2B5EF4-FFF2-40B4-BE49-F238E27FC236}">
                <a16:creationId xmlns:a16="http://schemas.microsoft.com/office/drawing/2014/main" id="{01C6AD92-07C1-45AB-8DDC-54A00BE0DC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6E86BA-CFD6-4146-AC0F-D3DC4FD2E50E}"/>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329415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81BD9-D618-4767-BB26-779A308293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22A787-C808-419E-B407-F22628CDE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9F5209-8122-458A-8B3A-0F0D58BF1F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AEBC95-494C-4FD8-902B-05EDE8657D5F}"/>
              </a:ext>
            </a:extLst>
          </p:cNvPr>
          <p:cNvSpPr>
            <a:spLocks noGrp="1"/>
          </p:cNvSpPr>
          <p:nvPr>
            <p:ph type="dt" sz="half" idx="10"/>
          </p:nvPr>
        </p:nvSpPr>
        <p:spPr/>
        <p:txBody>
          <a:bodyPr/>
          <a:lstStyle/>
          <a:p>
            <a:fld id="{787B357F-51F3-45F6-8C75-AEC416CDE8A0}" type="datetimeFigureOut">
              <a:rPr lang="en-US" smtClean="0"/>
              <a:t>8/19/2021</a:t>
            </a:fld>
            <a:endParaRPr lang="en-US"/>
          </a:p>
        </p:txBody>
      </p:sp>
      <p:sp>
        <p:nvSpPr>
          <p:cNvPr id="6" name="Footer Placeholder 5">
            <a:extLst>
              <a:ext uri="{FF2B5EF4-FFF2-40B4-BE49-F238E27FC236}">
                <a16:creationId xmlns:a16="http://schemas.microsoft.com/office/drawing/2014/main" id="{A4C65556-DBD1-4552-836C-103EA749B1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2371B6-47BE-41E5-AD8D-66B141CB8952}"/>
              </a:ext>
            </a:extLst>
          </p:cNvPr>
          <p:cNvSpPr>
            <a:spLocks noGrp="1"/>
          </p:cNvSpPr>
          <p:nvPr>
            <p:ph type="sldNum" sz="quarter" idx="12"/>
          </p:nvPr>
        </p:nvSpPr>
        <p:spPr/>
        <p:txBody>
          <a:bodyPr/>
          <a:lstStyle/>
          <a:p>
            <a:fld id="{2789B271-7890-4FB4-971F-6FE4250C8706}" type="slidenum">
              <a:rPr lang="en-US" smtClean="0"/>
              <a:t>‹#›</a:t>
            </a:fld>
            <a:endParaRPr lang="en-US"/>
          </a:p>
        </p:txBody>
      </p:sp>
    </p:spTree>
    <p:extLst>
      <p:ext uri="{BB962C8B-B14F-4D97-AF65-F5344CB8AC3E}">
        <p14:creationId xmlns:p14="http://schemas.microsoft.com/office/powerpoint/2010/main" val="337609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F93F8B-8814-46B8-813A-0695A883F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1B3930-36CF-4987-87E4-42429879D1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52C88C-2CE1-4991-B806-AC29EC49B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B357F-51F3-45F6-8C75-AEC416CDE8A0}" type="datetimeFigureOut">
              <a:rPr lang="en-US" smtClean="0"/>
              <a:t>8/19/2021</a:t>
            </a:fld>
            <a:endParaRPr lang="en-US"/>
          </a:p>
        </p:txBody>
      </p:sp>
      <p:sp>
        <p:nvSpPr>
          <p:cNvPr id="5" name="Footer Placeholder 4">
            <a:extLst>
              <a:ext uri="{FF2B5EF4-FFF2-40B4-BE49-F238E27FC236}">
                <a16:creationId xmlns:a16="http://schemas.microsoft.com/office/drawing/2014/main" id="{ECA9F085-2BCE-47D7-9831-E28BED3AC8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FECD7-FA3C-4081-9B6C-DFBFF0452F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9B271-7890-4FB4-971F-6FE4250C8706}" type="slidenum">
              <a:rPr lang="en-US" smtClean="0"/>
              <a:t>‹#›</a:t>
            </a:fld>
            <a:endParaRPr lang="en-US"/>
          </a:p>
        </p:txBody>
      </p:sp>
    </p:spTree>
    <p:extLst>
      <p:ext uri="{BB962C8B-B14F-4D97-AF65-F5344CB8AC3E}">
        <p14:creationId xmlns:p14="http://schemas.microsoft.com/office/powerpoint/2010/main" val="4020747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ross section of young plant and roots">
            <a:extLst>
              <a:ext uri="{FF2B5EF4-FFF2-40B4-BE49-F238E27FC236}">
                <a16:creationId xmlns:a16="http://schemas.microsoft.com/office/drawing/2014/main" id="{E8D26DC7-D2D9-4950-88C9-73FAF6678F7B}"/>
              </a:ext>
            </a:extLst>
          </p:cNvPr>
          <p:cNvPicPr>
            <a:picLocks noChangeAspect="1"/>
          </p:cNvPicPr>
          <p:nvPr/>
        </p:nvPicPr>
        <p:blipFill rotWithShape="1">
          <a:blip r:embed="rId2">
            <a:extLst>
              <a:ext uri="{28A0092B-C50C-407E-A947-70E740481C1C}">
                <a14:useLocalDpi xmlns:a14="http://schemas.microsoft.com/office/drawing/2010/main" val="0"/>
              </a:ext>
            </a:extLst>
          </a:blip>
          <a:srcRect l="17840" t="3028" b="6064"/>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660134-845B-41AD-9990-D6166AE517D7}"/>
              </a:ext>
            </a:extLst>
          </p:cNvPr>
          <p:cNvSpPr>
            <a:spLocks noGrp="1"/>
          </p:cNvSpPr>
          <p:nvPr>
            <p:ph type="ctrTitle"/>
          </p:nvPr>
        </p:nvSpPr>
        <p:spPr>
          <a:xfrm>
            <a:off x="477980" y="1021606"/>
            <a:ext cx="5260667" cy="3304891"/>
          </a:xfrm>
        </p:spPr>
        <p:txBody>
          <a:bodyPr anchor="b">
            <a:normAutofit/>
          </a:bodyPr>
          <a:lstStyle/>
          <a:p>
            <a:pPr algn="l"/>
            <a:r>
              <a:rPr lang="en-US" b="1" dirty="0">
                <a:latin typeface="Century Gothic" panose="020B0502020202020204" pitchFamily="34" charset="0"/>
              </a:rPr>
              <a:t>Let’s Learn About Seeds</a:t>
            </a:r>
          </a:p>
        </p:txBody>
      </p:sp>
      <p:sp>
        <p:nvSpPr>
          <p:cNvPr id="3" name="Subtitle 2">
            <a:extLst>
              <a:ext uri="{FF2B5EF4-FFF2-40B4-BE49-F238E27FC236}">
                <a16:creationId xmlns:a16="http://schemas.microsoft.com/office/drawing/2014/main" id="{30F83528-4A41-4930-AACC-566851EA0756}"/>
              </a:ext>
            </a:extLst>
          </p:cNvPr>
          <p:cNvSpPr>
            <a:spLocks noGrp="1"/>
          </p:cNvSpPr>
          <p:nvPr>
            <p:ph type="subTitle" idx="1"/>
          </p:nvPr>
        </p:nvSpPr>
        <p:spPr>
          <a:xfrm>
            <a:off x="477980" y="4872922"/>
            <a:ext cx="4023359" cy="1208141"/>
          </a:xfrm>
        </p:spPr>
        <p:txBody>
          <a:bodyPr>
            <a:normAutofit/>
          </a:bodyPr>
          <a:lstStyle/>
          <a:p>
            <a:pPr algn="l"/>
            <a:r>
              <a:rPr lang="en-US" sz="4000" b="1" dirty="0">
                <a:latin typeface="Century Gothic" panose="020B0502020202020204" pitchFamily="34" charset="0"/>
              </a:rPr>
              <a:t>4 Growth Stages of Plants</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95578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987265FF-59B9-E745-83DE-73F29DD058F0}"/>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Century Gothic" panose="020B0502020202020204" pitchFamily="34" charset="0"/>
              </a:rPr>
              <a:t>What does a seed need to grow?</a:t>
            </a:r>
          </a:p>
        </p:txBody>
      </p:sp>
      <p:pic>
        <p:nvPicPr>
          <p:cNvPr id="7" name="Picture 2" descr="Plant Needs To Grow Crown by Jennifer Drake | Teachers Pay Teachers">
            <a:extLst>
              <a:ext uri="{FF2B5EF4-FFF2-40B4-BE49-F238E27FC236}">
                <a16:creationId xmlns:a16="http://schemas.microsoft.com/office/drawing/2014/main" id="{B8F5220D-7399-8647-AEF2-7243C22BA3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69" t="51293" r="67366" b="-458"/>
          <a:stretch/>
        </p:blipFill>
        <p:spPr bwMode="auto">
          <a:xfrm>
            <a:off x="6495851" y="2055743"/>
            <a:ext cx="2321996" cy="274651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olored illustration of brown soil.">
            <a:extLst>
              <a:ext uri="{FF2B5EF4-FFF2-40B4-BE49-F238E27FC236}">
                <a16:creationId xmlns:a16="http://schemas.microsoft.com/office/drawing/2014/main" id="{CDF44850-E2C8-5D47-B82E-21B24918BF9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916" r="34019" b="50835"/>
          <a:stretch/>
        </p:blipFill>
        <p:spPr bwMode="auto">
          <a:xfrm>
            <a:off x="559032" y="2050794"/>
            <a:ext cx="2331729" cy="275802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olored illustration of a gray cloud and air movement.">
            <a:extLst>
              <a:ext uri="{FF2B5EF4-FFF2-40B4-BE49-F238E27FC236}">
                <a16:creationId xmlns:a16="http://schemas.microsoft.com/office/drawing/2014/main" id="{25A89B6A-E01F-E24E-A8E8-4164D38ADA9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226" t="52063" r="33709" b="-1228"/>
          <a:stretch/>
        </p:blipFill>
        <p:spPr bwMode="auto">
          <a:xfrm>
            <a:off x="3529135" y="2056498"/>
            <a:ext cx="2320510" cy="274475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lant Needs To Grow Crown by Jennifer Drake | Teachers Pay Teachers">
            <a:extLst>
              <a:ext uri="{FF2B5EF4-FFF2-40B4-BE49-F238E27FC236}">
                <a16:creationId xmlns:a16="http://schemas.microsoft.com/office/drawing/2014/main" id="{81A4BCE9-139D-B042-ADCF-BF9E305122F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7655" r="280" b="50835"/>
          <a:stretch/>
        </p:blipFill>
        <p:spPr bwMode="auto">
          <a:xfrm>
            <a:off x="9464260" y="2078055"/>
            <a:ext cx="2321997" cy="2746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1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1CCFD-D641-4ECA-AAF3-C8DB978319F5}"/>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400" b="1" kern="1200" dirty="0">
                <a:solidFill>
                  <a:schemeClr val="tx1"/>
                </a:solidFill>
                <a:latin typeface="Century Gothic" panose="020B0502020202020204" pitchFamily="34" charset="0"/>
              </a:rPr>
              <a:t>Stage 1: Seed</a:t>
            </a:r>
          </a:p>
        </p:txBody>
      </p:sp>
      <p:sp>
        <p:nvSpPr>
          <p:cNvPr id="13"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A4A1ADF-4D3B-4CEB-BF67-D8E8EF137DCD}"/>
              </a:ext>
            </a:extLst>
          </p:cNvPr>
          <p:cNvSpPr>
            <a:spLocks noGrp="1"/>
          </p:cNvSpPr>
          <p:nvPr>
            <p:ph sz="half" idx="1"/>
          </p:nvPr>
        </p:nvSpPr>
        <p:spPr>
          <a:xfrm>
            <a:off x="630936" y="2660904"/>
            <a:ext cx="4818888" cy="3547872"/>
          </a:xfrm>
        </p:spPr>
        <p:txBody>
          <a:bodyPr vert="horz" lIns="91440" tIns="45720" rIns="91440" bIns="45720" rtlCol="0" anchor="t">
            <a:normAutofit/>
          </a:bodyPr>
          <a:lstStyle/>
          <a:p>
            <a:r>
              <a:rPr lang="en-US" dirty="0">
                <a:latin typeface="Century Gothic" panose="020B0502020202020204" pitchFamily="34" charset="0"/>
              </a:rPr>
              <a:t>The plant life cycle starts with a </a:t>
            </a:r>
            <a:r>
              <a:rPr lang="en-US" b="1" dirty="0">
                <a:latin typeface="Century Gothic" panose="020B0502020202020204" pitchFamily="34" charset="0"/>
              </a:rPr>
              <a:t>seed</a:t>
            </a:r>
            <a:endParaRPr lang="en-US" dirty="0">
              <a:latin typeface="Century Gothic" panose="020B0502020202020204" pitchFamily="34" charset="0"/>
            </a:endParaRPr>
          </a:p>
          <a:p>
            <a:r>
              <a:rPr lang="en-US" dirty="0">
                <a:latin typeface="Century Gothic" panose="020B0502020202020204" pitchFamily="34" charset="0"/>
              </a:rPr>
              <a:t>Tough outer layer called the </a:t>
            </a:r>
            <a:r>
              <a:rPr lang="en-US" b="1" dirty="0">
                <a:latin typeface="Century Gothic" panose="020B0502020202020204" pitchFamily="34" charset="0"/>
              </a:rPr>
              <a:t>outer coat</a:t>
            </a:r>
          </a:p>
          <a:p>
            <a:r>
              <a:rPr lang="en-US">
                <a:latin typeface="Century Gothic" panose="020B0502020202020204" pitchFamily="34" charset="0"/>
              </a:rPr>
              <a:t>Inside the </a:t>
            </a:r>
            <a:r>
              <a:rPr lang="en-US" dirty="0">
                <a:latin typeface="Century Gothic" panose="020B0502020202020204" pitchFamily="34" charset="0"/>
              </a:rPr>
              <a:t>seed is an </a:t>
            </a:r>
            <a:r>
              <a:rPr lang="en-US" b="1" dirty="0">
                <a:latin typeface="Century Gothic" panose="020B0502020202020204" pitchFamily="34" charset="0"/>
              </a:rPr>
              <a:t>embryo</a:t>
            </a:r>
            <a:endParaRPr lang="en-US" dirty="0">
              <a:latin typeface="Century Gothic" panose="020B0502020202020204" pitchFamily="34" charset="0"/>
            </a:endParaRPr>
          </a:p>
          <a:p>
            <a:endParaRPr lang="en-US" sz="2200" dirty="0"/>
          </a:p>
        </p:txBody>
      </p:sp>
      <p:pic>
        <p:nvPicPr>
          <p:cNvPr id="6" name="Content Placeholder 5" descr="Green lima beans.">
            <a:extLst>
              <a:ext uri="{FF2B5EF4-FFF2-40B4-BE49-F238E27FC236}">
                <a16:creationId xmlns:a16="http://schemas.microsoft.com/office/drawing/2014/main" id="{FA71CCB3-ED55-4A40-9085-65A0E9603DB1}"/>
              </a:ext>
            </a:extLst>
          </p:cNvPr>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6089754" y="640080"/>
            <a:ext cx="5458968" cy="552806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9921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1CCFD-D641-4ECA-AAF3-C8DB978319F5}"/>
              </a:ext>
            </a:extLst>
          </p:cNvPr>
          <p:cNvSpPr>
            <a:spLocks noGrp="1"/>
          </p:cNvSpPr>
          <p:nvPr>
            <p:ph type="title"/>
          </p:nvPr>
        </p:nvSpPr>
        <p:spPr>
          <a:xfrm>
            <a:off x="630936" y="640080"/>
            <a:ext cx="4818888" cy="1481328"/>
          </a:xfrm>
        </p:spPr>
        <p:txBody>
          <a:bodyPr vert="horz" lIns="91440" tIns="45720" rIns="91440" bIns="45720" rtlCol="0" anchor="b">
            <a:noAutofit/>
          </a:bodyPr>
          <a:lstStyle/>
          <a:p>
            <a:r>
              <a:rPr lang="en-US" sz="5400" b="1" kern="1200" dirty="0">
                <a:solidFill>
                  <a:schemeClr val="tx1"/>
                </a:solidFill>
                <a:latin typeface="Century Gothic" panose="020B0502020202020204" pitchFamily="34" charset="0"/>
              </a:rPr>
              <a:t>Stage 2: Germination</a:t>
            </a:r>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A4A1ADF-4D3B-4CEB-BF67-D8E8EF137DCD}"/>
              </a:ext>
            </a:extLst>
          </p:cNvPr>
          <p:cNvSpPr>
            <a:spLocks noGrp="1"/>
          </p:cNvSpPr>
          <p:nvPr>
            <p:ph sz="half" idx="1"/>
          </p:nvPr>
        </p:nvSpPr>
        <p:spPr>
          <a:xfrm>
            <a:off x="630936" y="2660904"/>
            <a:ext cx="4818888" cy="3547872"/>
          </a:xfrm>
        </p:spPr>
        <p:txBody>
          <a:bodyPr vert="horz" lIns="91440" tIns="45720" rIns="91440" bIns="45720" rtlCol="0" anchor="t">
            <a:normAutofit/>
          </a:bodyPr>
          <a:lstStyle/>
          <a:p>
            <a:r>
              <a:rPr lang="en-US" dirty="0">
                <a:latin typeface="Century Gothic" panose="020B0502020202020204" pitchFamily="34" charset="0"/>
              </a:rPr>
              <a:t>Seed will begin to </a:t>
            </a:r>
            <a:r>
              <a:rPr lang="en-US" b="1" dirty="0">
                <a:latin typeface="Century Gothic" panose="020B0502020202020204" pitchFamily="34" charset="0"/>
              </a:rPr>
              <a:t>sprout</a:t>
            </a:r>
            <a:endParaRPr lang="en-US" dirty="0">
              <a:latin typeface="Century Gothic" panose="020B0502020202020204" pitchFamily="34" charset="0"/>
            </a:endParaRPr>
          </a:p>
          <a:p>
            <a:r>
              <a:rPr lang="en-US" dirty="0">
                <a:latin typeface="Century Gothic" panose="020B0502020202020204" pitchFamily="34" charset="0"/>
              </a:rPr>
              <a:t>The </a:t>
            </a:r>
            <a:r>
              <a:rPr lang="en-US" b="1" dirty="0">
                <a:latin typeface="Century Gothic" panose="020B0502020202020204" pitchFamily="34" charset="0"/>
              </a:rPr>
              <a:t>first root </a:t>
            </a:r>
            <a:r>
              <a:rPr lang="en-US" dirty="0">
                <a:latin typeface="Century Gothic" panose="020B0502020202020204" pitchFamily="34" charset="0"/>
              </a:rPr>
              <a:t>grows downward</a:t>
            </a:r>
          </a:p>
          <a:p>
            <a:r>
              <a:rPr lang="en-US" b="1" dirty="0">
                <a:latin typeface="Century Gothic" panose="020B0502020202020204" pitchFamily="34" charset="0"/>
              </a:rPr>
              <a:t>Tiny hairs </a:t>
            </a:r>
            <a:r>
              <a:rPr lang="en-US" dirty="0">
                <a:latin typeface="Century Gothic" panose="020B0502020202020204" pitchFamily="34" charset="0"/>
              </a:rPr>
              <a:t>on root absorb water and minerals from soil</a:t>
            </a:r>
          </a:p>
        </p:txBody>
      </p:sp>
      <p:pic>
        <p:nvPicPr>
          <p:cNvPr id="6" name="Content Placeholder 5" descr="Green lima bean with root beginning to grow.">
            <a:extLst>
              <a:ext uri="{FF2B5EF4-FFF2-40B4-BE49-F238E27FC236}">
                <a16:creationId xmlns:a16="http://schemas.microsoft.com/office/drawing/2014/main" id="{60D5EFD7-FEE9-479E-B429-60756905DBB8}"/>
              </a:ext>
            </a:extLst>
          </p:cNvPr>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6099048" y="815520"/>
            <a:ext cx="5458968" cy="5226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9029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1CCFD-D641-4ECA-AAF3-C8DB978319F5}"/>
              </a:ext>
            </a:extLst>
          </p:cNvPr>
          <p:cNvSpPr>
            <a:spLocks noGrp="1"/>
          </p:cNvSpPr>
          <p:nvPr>
            <p:ph type="title"/>
          </p:nvPr>
        </p:nvSpPr>
        <p:spPr>
          <a:xfrm>
            <a:off x="630936" y="640080"/>
            <a:ext cx="4818888" cy="1481328"/>
          </a:xfrm>
        </p:spPr>
        <p:txBody>
          <a:bodyPr vert="horz" lIns="91440" tIns="45720" rIns="91440" bIns="45720" rtlCol="0" anchor="b">
            <a:noAutofit/>
          </a:bodyPr>
          <a:lstStyle/>
          <a:p>
            <a:r>
              <a:rPr lang="en-US" sz="5400" b="1" kern="1200" dirty="0">
                <a:solidFill>
                  <a:schemeClr val="tx1"/>
                </a:solidFill>
                <a:latin typeface="Century Gothic" panose="020B0502020202020204" pitchFamily="34" charset="0"/>
              </a:rPr>
              <a:t>Stage 3: Seedling</a:t>
            </a:r>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A4A1ADF-4D3B-4CEB-BF67-D8E8EF137DCD}"/>
              </a:ext>
            </a:extLst>
          </p:cNvPr>
          <p:cNvSpPr>
            <a:spLocks noGrp="1"/>
          </p:cNvSpPr>
          <p:nvPr>
            <p:ph sz="half" idx="1"/>
          </p:nvPr>
        </p:nvSpPr>
        <p:spPr>
          <a:xfrm>
            <a:off x="630936" y="2660904"/>
            <a:ext cx="4818888" cy="3557016"/>
          </a:xfrm>
        </p:spPr>
        <p:txBody>
          <a:bodyPr vert="horz" lIns="91440" tIns="45720" rIns="91440" bIns="45720" rtlCol="0" anchor="t">
            <a:normAutofit/>
          </a:bodyPr>
          <a:lstStyle/>
          <a:p>
            <a:r>
              <a:rPr lang="en-US" b="1" dirty="0">
                <a:latin typeface="Century Gothic" panose="020B0502020202020204" pitchFamily="34" charset="0"/>
              </a:rPr>
              <a:t>Seedling</a:t>
            </a:r>
            <a:r>
              <a:rPr lang="en-US" dirty="0">
                <a:latin typeface="Century Gothic" panose="020B0502020202020204" pitchFamily="34" charset="0"/>
              </a:rPr>
              <a:t> is a very young plant</a:t>
            </a:r>
          </a:p>
          <a:p>
            <a:r>
              <a:rPr lang="en-US" dirty="0">
                <a:latin typeface="Century Gothic" panose="020B0502020202020204" pitchFamily="34" charset="0"/>
              </a:rPr>
              <a:t>Starts growing towards </a:t>
            </a:r>
            <a:r>
              <a:rPr lang="en-US" b="1" dirty="0">
                <a:latin typeface="Century Gothic" panose="020B0502020202020204" pitchFamily="34" charset="0"/>
              </a:rPr>
              <a:t>sunlight</a:t>
            </a:r>
          </a:p>
          <a:p>
            <a:r>
              <a:rPr lang="en-US" dirty="0">
                <a:latin typeface="Century Gothic" panose="020B0502020202020204" pitchFamily="34" charset="0"/>
              </a:rPr>
              <a:t>Remember! Seedlings need </a:t>
            </a:r>
            <a:r>
              <a:rPr lang="en-US" i="1" dirty="0">
                <a:latin typeface="Century Gothic" panose="020B0502020202020204" pitchFamily="34" charset="0"/>
              </a:rPr>
              <a:t>sunlight</a:t>
            </a:r>
            <a:r>
              <a:rPr lang="en-US" dirty="0">
                <a:latin typeface="Century Gothic" panose="020B0502020202020204" pitchFamily="34" charset="0"/>
              </a:rPr>
              <a:t>, </a:t>
            </a:r>
            <a:r>
              <a:rPr lang="en-US" i="1" dirty="0">
                <a:latin typeface="Century Gothic" panose="020B0502020202020204" pitchFamily="34" charset="0"/>
              </a:rPr>
              <a:t>nutrients</a:t>
            </a:r>
            <a:r>
              <a:rPr lang="en-US" dirty="0">
                <a:latin typeface="Century Gothic" panose="020B0502020202020204" pitchFamily="34" charset="0"/>
              </a:rPr>
              <a:t> from soil, </a:t>
            </a:r>
            <a:r>
              <a:rPr lang="en-US" i="1" dirty="0">
                <a:latin typeface="Century Gothic" panose="020B0502020202020204" pitchFamily="34" charset="0"/>
              </a:rPr>
              <a:t>water</a:t>
            </a:r>
            <a:r>
              <a:rPr lang="en-US" dirty="0">
                <a:latin typeface="Century Gothic" panose="020B0502020202020204" pitchFamily="34" charset="0"/>
              </a:rPr>
              <a:t>, and </a:t>
            </a:r>
            <a:r>
              <a:rPr lang="en-US" i="1" dirty="0">
                <a:latin typeface="Century Gothic" panose="020B0502020202020204" pitchFamily="34" charset="0"/>
              </a:rPr>
              <a:t>air</a:t>
            </a:r>
            <a:r>
              <a:rPr lang="en-US" dirty="0">
                <a:latin typeface="Century Gothic" panose="020B0502020202020204" pitchFamily="34" charset="0"/>
              </a:rPr>
              <a:t> to survive and grow</a:t>
            </a:r>
          </a:p>
        </p:txBody>
      </p:sp>
      <p:pic>
        <p:nvPicPr>
          <p:cNvPr id="6" name="Content Placeholder 5" descr="Green lima bean sprouting from the ground.">
            <a:extLst>
              <a:ext uri="{FF2B5EF4-FFF2-40B4-BE49-F238E27FC236}">
                <a16:creationId xmlns:a16="http://schemas.microsoft.com/office/drawing/2014/main" id="{67D8BCF5-D0E9-42AA-BBF4-15DC40059437}"/>
              </a:ext>
            </a:extLst>
          </p:cNvPr>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6269698" y="640080"/>
            <a:ext cx="5117667" cy="55778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9097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1CCFD-D641-4ECA-AAF3-C8DB978319F5}"/>
              </a:ext>
            </a:extLst>
          </p:cNvPr>
          <p:cNvSpPr>
            <a:spLocks noGrp="1"/>
          </p:cNvSpPr>
          <p:nvPr>
            <p:ph type="title"/>
          </p:nvPr>
        </p:nvSpPr>
        <p:spPr>
          <a:xfrm>
            <a:off x="630936" y="640080"/>
            <a:ext cx="4818888" cy="1481328"/>
          </a:xfrm>
        </p:spPr>
        <p:txBody>
          <a:bodyPr vert="horz" lIns="91440" tIns="45720" rIns="91440" bIns="45720" rtlCol="0" anchor="b">
            <a:noAutofit/>
          </a:bodyPr>
          <a:lstStyle/>
          <a:p>
            <a:r>
              <a:rPr lang="en-US" sz="5400" b="1" kern="1200" dirty="0">
                <a:solidFill>
                  <a:schemeClr val="tx1"/>
                </a:solidFill>
                <a:latin typeface="Century Gothic" panose="020B0502020202020204" pitchFamily="34" charset="0"/>
              </a:rPr>
              <a:t>Stage 4: Adult Plant</a:t>
            </a:r>
          </a:p>
        </p:txBody>
      </p:sp>
      <p:sp>
        <p:nvSpPr>
          <p:cNvPr id="13"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A4A1ADF-4D3B-4CEB-BF67-D8E8EF137DCD}"/>
              </a:ext>
            </a:extLst>
          </p:cNvPr>
          <p:cNvSpPr>
            <a:spLocks noGrp="1"/>
          </p:cNvSpPr>
          <p:nvPr>
            <p:ph sz="half" idx="1"/>
          </p:nvPr>
        </p:nvSpPr>
        <p:spPr>
          <a:xfrm>
            <a:off x="630936" y="2660904"/>
            <a:ext cx="4818888" cy="3547872"/>
          </a:xfrm>
        </p:spPr>
        <p:txBody>
          <a:bodyPr vert="horz" lIns="91440" tIns="45720" rIns="91440" bIns="45720" rtlCol="0" anchor="t">
            <a:normAutofit fontScale="92500" lnSpcReduction="10000"/>
          </a:bodyPr>
          <a:lstStyle/>
          <a:p>
            <a:r>
              <a:rPr lang="en-US" b="1" dirty="0">
                <a:latin typeface="Century Gothic" panose="020B0502020202020204" pitchFamily="34" charset="0"/>
              </a:rPr>
              <a:t>Mature </a:t>
            </a:r>
            <a:r>
              <a:rPr lang="en-US" dirty="0">
                <a:latin typeface="Century Gothic" panose="020B0502020202020204" pitchFamily="34" charset="0"/>
              </a:rPr>
              <a:t>or </a:t>
            </a:r>
            <a:r>
              <a:rPr lang="en-US" b="1" dirty="0">
                <a:latin typeface="Century Gothic" panose="020B0502020202020204" pitchFamily="34" charset="0"/>
              </a:rPr>
              <a:t>adult plants</a:t>
            </a:r>
            <a:r>
              <a:rPr lang="en-US" dirty="0">
                <a:latin typeface="Century Gothic" panose="020B0502020202020204" pitchFamily="34" charset="0"/>
              </a:rPr>
              <a:t> can grow flowers or fruits</a:t>
            </a:r>
          </a:p>
          <a:p>
            <a:r>
              <a:rPr lang="en-US" dirty="0">
                <a:latin typeface="Century Gothic" panose="020B0502020202020204" pitchFamily="34" charset="0"/>
              </a:rPr>
              <a:t>Adult plants have:</a:t>
            </a:r>
          </a:p>
          <a:p>
            <a:pPr marL="914400" lvl="1"/>
            <a:r>
              <a:rPr lang="en-US" sz="2800" dirty="0">
                <a:latin typeface="Century Gothic" panose="020B0502020202020204" pitchFamily="34" charset="0"/>
              </a:rPr>
              <a:t>Roots</a:t>
            </a:r>
          </a:p>
          <a:p>
            <a:pPr marL="914400" lvl="1"/>
            <a:r>
              <a:rPr lang="en-US" sz="2800" dirty="0">
                <a:latin typeface="Century Gothic" panose="020B0502020202020204" pitchFamily="34" charset="0"/>
              </a:rPr>
              <a:t>Stem</a:t>
            </a:r>
          </a:p>
          <a:p>
            <a:pPr marL="914400" lvl="1"/>
            <a:r>
              <a:rPr lang="en-US" sz="2800" dirty="0">
                <a:latin typeface="Century Gothic" panose="020B0502020202020204" pitchFamily="34" charset="0"/>
              </a:rPr>
              <a:t>Flowers or Fruits</a:t>
            </a:r>
          </a:p>
          <a:p>
            <a:r>
              <a:rPr lang="en-US" dirty="0">
                <a:latin typeface="Century Gothic" panose="020B0502020202020204" pitchFamily="34" charset="0"/>
              </a:rPr>
              <a:t>Adult plants are bigger and have more parts than a seedling</a:t>
            </a:r>
          </a:p>
        </p:txBody>
      </p:sp>
      <p:pic>
        <p:nvPicPr>
          <p:cNvPr id="6" name="Content Placeholder 5" descr="Green adult lima bean plant with several beans on one stalk.">
            <a:extLst>
              <a:ext uri="{FF2B5EF4-FFF2-40B4-BE49-F238E27FC236}">
                <a16:creationId xmlns:a16="http://schemas.microsoft.com/office/drawing/2014/main" id="{FBA50BBC-F7EA-47E4-97DA-32199BE26508}"/>
              </a:ext>
            </a:extLst>
          </p:cNvPr>
          <p:cNvPicPr>
            <a:picLocks noGrp="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6255754" y="640080"/>
            <a:ext cx="5145555" cy="55778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4279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0402B-ACF3-469D-BE6D-0FA020B34770}"/>
              </a:ext>
            </a:extLst>
          </p:cNvPr>
          <p:cNvSpPr>
            <a:spLocks noGrp="1"/>
          </p:cNvSpPr>
          <p:nvPr>
            <p:ph type="title"/>
          </p:nvPr>
        </p:nvSpPr>
        <p:spPr>
          <a:xfrm>
            <a:off x="838200" y="18255"/>
            <a:ext cx="10515600" cy="1325563"/>
          </a:xfrm>
        </p:spPr>
        <p:txBody>
          <a:bodyPr/>
          <a:lstStyle/>
          <a:p>
            <a:r>
              <a:rPr lang="en-US" sz="2800" b="1" i="1" dirty="0">
                <a:latin typeface="Century Gothic" panose="020B0502020202020204" pitchFamily="34" charset="0"/>
              </a:rPr>
              <a:t>Let’s Practice!</a:t>
            </a:r>
            <a:br>
              <a:rPr lang="en-US" b="1" dirty="0">
                <a:latin typeface="Century Gothic" panose="020B0502020202020204" pitchFamily="34" charset="0"/>
              </a:rPr>
            </a:br>
            <a:r>
              <a:rPr lang="en-US" b="1" dirty="0">
                <a:solidFill>
                  <a:schemeClr val="accent6">
                    <a:lumMod val="75000"/>
                  </a:schemeClr>
                </a:solidFill>
                <a:latin typeface="Century Gothic" panose="020B0502020202020204" pitchFamily="34" charset="0"/>
              </a:rPr>
              <a:t>Plant Growth Stages Activity</a:t>
            </a:r>
          </a:p>
        </p:txBody>
      </p:sp>
      <p:sp>
        <p:nvSpPr>
          <p:cNvPr id="3" name="Content Placeholder 2">
            <a:extLst>
              <a:ext uri="{FF2B5EF4-FFF2-40B4-BE49-F238E27FC236}">
                <a16:creationId xmlns:a16="http://schemas.microsoft.com/office/drawing/2014/main" id="{98ED9244-548E-43C5-B456-0BF03FADC634}"/>
              </a:ext>
            </a:extLst>
          </p:cNvPr>
          <p:cNvSpPr>
            <a:spLocks noGrp="1"/>
          </p:cNvSpPr>
          <p:nvPr>
            <p:ph sz="half" idx="1"/>
          </p:nvPr>
        </p:nvSpPr>
        <p:spPr>
          <a:xfrm>
            <a:off x="838201" y="1485106"/>
            <a:ext cx="5181600" cy="4351338"/>
          </a:xfrm>
        </p:spPr>
        <p:txBody>
          <a:bodyPr>
            <a:normAutofit fontScale="85000" lnSpcReduction="20000"/>
          </a:bodyPr>
          <a:lstStyle/>
          <a:p>
            <a:pPr marL="0" indent="0">
              <a:buNone/>
            </a:pPr>
            <a:r>
              <a:rPr lang="en-US" b="1" dirty="0">
                <a:latin typeface="Century Gothic" panose="020B0502020202020204" pitchFamily="34" charset="0"/>
              </a:rPr>
              <a:t>Materials</a:t>
            </a:r>
            <a:endParaRPr lang="en-US" dirty="0">
              <a:latin typeface="Century Gothic" panose="020B0502020202020204" pitchFamily="34" charset="0"/>
            </a:endParaRPr>
          </a:p>
          <a:p>
            <a:r>
              <a:rPr lang="en-US" dirty="0">
                <a:latin typeface="Century Gothic" panose="020B0502020202020204" pitchFamily="34" charset="0"/>
              </a:rPr>
              <a:t>Stack of plant growth stages of a lima bean NOT in order</a:t>
            </a:r>
          </a:p>
          <a:p>
            <a:r>
              <a:rPr lang="en-US" dirty="0">
                <a:latin typeface="Century Gothic" panose="020B0502020202020204" pitchFamily="34" charset="0"/>
              </a:rPr>
              <a:t>1 Blank paper</a:t>
            </a:r>
          </a:p>
          <a:p>
            <a:r>
              <a:rPr lang="en-US" dirty="0">
                <a:latin typeface="Century Gothic" panose="020B0502020202020204" pitchFamily="34" charset="0"/>
              </a:rPr>
              <a:t>Coloring tools</a:t>
            </a:r>
          </a:p>
          <a:p>
            <a:r>
              <a:rPr lang="en-US" dirty="0">
                <a:latin typeface="Century Gothic" panose="020B0502020202020204" pitchFamily="34" charset="0"/>
              </a:rPr>
              <a:t>Glue or tape</a:t>
            </a:r>
          </a:p>
          <a:p>
            <a:pPr marL="0" indent="0">
              <a:buNone/>
            </a:pPr>
            <a:endParaRPr lang="en-US" b="1" dirty="0">
              <a:latin typeface="Century Gothic" panose="020B0502020202020204" pitchFamily="34" charset="0"/>
            </a:endParaRPr>
          </a:p>
        </p:txBody>
      </p:sp>
      <p:sp>
        <p:nvSpPr>
          <p:cNvPr id="4" name="Content Placeholder 3">
            <a:extLst>
              <a:ext uri="{FF2B5EF4-FFF2-40B4-BE49-F238E27FC236}">
                <a16:creationId xmlns:a16="http://schemas.microsoft.com/office/drawing/2014/main" id="{41B5C4B6-FADF-46ED-BDAB-9344937BC95F}"/>
              </a:ext>
            </a:extLst>
          </p:cNvPr>
          <p:cNvSpPr>
            <a:spLocks noGrp="1"/>
          </p:cNvSpPr>
          <p:nvPr>
            <p:ph sz="half" idx="2"/>
          </p:nvPr>
        </p:nvSpPr>
        <p:spPr>
          <a:xfrm>
            <a:off x="6172200" y="1485106"/>
            <a:ext cx="5181600" cy="5354639"/>
          </a:xfrm>
        </p:spPr>
        <p:txBody>
          <a:bodyPr>
            <a:normAutofit fontScale="85000" lnSpcReduction="20000"/>
          </a:bodyPr>
          <a:lstStyle/>
          <a:p>
            <a:pPr marL="0" indent="0">
              <a:buNone/>
            </a:pPr>
            <a:r>
              <a:rPr lang="en-US" b="1" dirty="0">
                <a:latin typeface="Century Gothic" panose="020B0502020202020204" pitchFamily="34" charset="0"/>
              </a:rPr>
              <a:t>Directions</a:t>
            </a:r>
            <a:endParaRPr lang="en-US" dirty="0">
              <a:latin typeface="Century Gothic" panose="020B0502020202020204" pitchFamily="34" charset="0"/>
            </a:endParaRPr>
          </a:p>
          <a:p>
            <a:pPr marL="514350" indent="-514350">
              <a:buFont typeface="+mj-lt"/>
              <a:buAutoNum type="arabicPeriod"/>
            </a:pPr>
            <a:r>
              <a:rPr lang="en-US" dirty="0">
                <a:latin typeface="Century Gothic" panose="020B0502020202020204" pitchFamily="34" charset="0"/>
              </a:rPr>
              <a:t>Rearrange the growth stages of a plant in the order you </a:t>
            </a:r>
            <a:r>
              <a:rPr lang="en-US" i="1" dirty="0">
                <a:latin typeface="Century Gothic" panose="020B0502020202020204" pitchFamily="34" charset="0"/>
              </a:rPr>
              <a:t>think</a:t>
            </a:r>
            <a:r>
              <a:rPr lang="en-US" dirty="0">
                <a:latin typeface="Century Gothic" panose="020B0502020202020204" pitchFamily="34" charset="0"/>
              </a:rPr>
              <a:t> is correct. Don’t worry we’ll discuss the correct answer as a group in a few minutes!</a:t>
            </a:r>
          </a:p>
          <a:p>
            <a:pPr marL="514350" indent="-514350">
              <a:buFont typeface="+mj-lt"/>
              <a:buAutoNum type="arabicPeriod"/>
            </a:pPr>
            <a:r>
              <a:rPr lang="en-US" dirty="0">
                <a:latin typeface="Century Gothic" panose="020B0502020202020204" pitchFamily="34" charset="0"/>
              </a:rPr>
              <a:t>After the group discussion, glue or tape the stages in the correct order onto the blank paper.</a:t>
            </a:r>
          </a:p>
          <a:p>
            <a:pPr marL="514350" indent="-514350">
              <a:buFont typeface="+mj-lt"/>
              <a:buAutoNum type="arabicPeriod"/>
            </a:pPr>
            <a:r>
              <a:rPr lang="en-US" dirty="0">
                <a:latin typeface="Century Gothic" panose="020B0502020202020204" pitchFamily="34" charset="0"/>
              </a:rPr>
              <a:t>Next step: In the blank space around the stages, draw and color what these plant stages need to survive and grow.</a:t>
            </a:r>
            <a:br>
              <a:rPr lang="en-US" dirty="0">
                <a:latin typeface="Century Gothic" panose="020B0502020202020204" pitchFamily="34" charset="0"/>
              </a:rPr>
            </a:br>
            <a:endParaRPr lang="en-US" dirty="0">
              <a:latin typeface="Century Gothic" panose="020B0502020202020204" pitchFamily="34" charset="0"/>
            </a:endParaRPr>
          </a:p>
          <a:p>
            <a:pPr marL="0" indent="0">
              <a:buNone/>
            </a:pPr>
            <a:r>
              <a:rPr lang="en-US" dirty="0">
                <a:latin typeface="Century Gothic" panose="020B0502020202020204" pitchFamily="34" charset="0"/>
              </a:rPr>
              <a:t>Hint: There’s 4 things . . .</a:t>
            </a:r>
          </a:p>
        </p:txBody>
      </p:sp>
      <p:pic>
        <p:nvPicPr>
          <p:cNvPr id="6" name="Picture 5" descr="Seedlings growing in a garden with sunlight">
            <a:extLst>
              <a:ext uri="{FF2B5EF4-FFF2-40B4-BE49-F238E27FC236}">
                <a16:creationId xmlns:a16="http://schemas.microsoft.com/office/drawing/2014/main" id="{159D6827-50B9-4440-BB03-EF3D52699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924300"/>
            <a:ext cx="3903344" cy="26035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6524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DC94BEFF-3482-45A0-A15C-3D9CFDFCFD08}"/>
              </a:ext>
            </a:extLst>
          </p:cNvPr>
          <p:cNvSpPr txBox="1">
            <a:spLocks/>
          </p:cNvSpPr>
          <p:nvPr/>
        </p:nvSpPr>
        <p:spPr>
          <a:xfrm>
            <a:off x="854366" y="1037982"/>
            <a:ext cx="10515600" cy="7381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a:latin typeface="Century Gothic" panose="020B0502020202020204" pitchFamily="34" charset="0"/>
              </a:rPr>
              <a:t>4 Growth Stages of Plants</a:t>
            </a:r>
          </a:p>
        </p:txBody>
      </p:sp>
      <p:pic>
        <p:nvPicPr>
          <p:cNvPr id="14" name="Picture 13" descr="Green lima beans.">
            <a:extLst>
              <a:ext uri="{FF2B5EF4-FFF2-40B4-BE49-F238E27FC236}">
                <a16:creationId xmlns:a16="http://schemas.microsoft.com/office/drawing/2014/main" id="{7000A19F-6332-4372-BBAF-BCD9554DC48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0267" y="2141960"/>
            <a:ext cx="2451183" cy="2574080"/>
          </a:xfrm>
          <a:prstGeom prst="rect">
            <a:avLst/>
          </a:prstGeom>
          <a:noFill/>
          <a:ln>
            <a:noFill/>
          </a:ln>
        </p:spPr>
      </p:pic>
      <p:pic>
        <p:nvPicPr>
          <p:cNvPr id="15" name="Picture 14" descr="Green lima bean with root beginning to grow.">
            <a:extLst>
              <a:ext uri="{FF2B5EF4-FFF2-40B4-BE49-F238E27FC236}">
                <a16:creationId xmlns:a16="http://schemas.microsoft.com/office/drawing/2014/main" id="{C06A67B2-B258-4CDA-8004-7C1BD5E5694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6047" y="2148567"/>
            <a:ext cx="2605247" cy="2574080"/>
          </a:xfrm>
          <a:prstGeom prst="rect">
            <a:avLst/>
          </a:prstGeom>
          <a:noFill/>
          <a:ln>
            <a:noFill/>
          </a:ln>
        </p:spPr>
      </p:pic>
      <p:pic>
        <p:nvPicPr>
          <p:cNvPr id="16" name="Picture 15" descr="Green lima bean sprouting from the ground.">
            <a:extLst>
              <a:ext uri="{FF2B5EF4-FFF2-40B4-BE49-F238E27FC236}">
                <a16:creationId xmlns:a16="http://schemas.microsoft.com/office/drawing/2014/main" id="{C7DCF638-F0D6-4BBB-AB49-93EA26997B6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2166" y="2148567"/>
            <a:ext cx="2289329" cy="2574080"/>
          </a:xfrm>
          <a:prstGeom prst="rect">
            <a:avLst/>
          </a:prstGeom>
          <a:noFill/>
          <a:ln>
            <a:noFill/>
          </a:ln>
        </p:spPr>
      </p:pic>
      <p:pic>
        <p:nvPicPr>
          <p:cNvPr id="17" name="Picture 16" descr="Green adult lima bean plant with several beans on one stalk.">
            <a:extLst>
              <a:ext uri="{FF2B5EF4-FFF2-40B4-BE49-F238E27FC236}">
                <a16:creationId xmlns:a16="http://schemas.microsoft.com/office/drawing/2014/main" id="{F2BDB44D-1781-481F-953E-ABBD2C3F207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25036" y="2141960"/>
            <a:ext cx="2299715" cy="2574080"/>
          </a:xfrm>
          <a:prstGeom prst="rect">
            <a:avLst/>
          </a:prstGeom>
          <a:noFill/>
          <a:ln>
            <a:noFill/>
          </a:ln>
        </p:spPr>
      </p:pic>
      <p:sp>
        <p:nvSpPr>
          <p:cNvPr id="5" name="TextBox 4">
            <a:extLst>
              <a:ext uri="{FF2B5EF4-FFF2-40B4-BE49-F238E27FC236}">
                <a16:creationId xmlns:a16="http://schemas.microsoft.com/office/drawing/2014/main" id="{444496AC-BC50-40C3-84AA-C93E4A526086}"/>
              </a:ext>
            </a:extLst>
          </p:cNvPr>
          <p:cNvSpPr txBox="1"/>
          <p:nvPr/>
        </p:nvSpPr>
        <p:spPr>
          <a:xfrm>
            <a:off x="1441995" y="4393489"/>
            <a:ext cx="1766487" cy="461665"/>
          </a:xfrm>
          <a:prstGeom prst="rect">
            <a:avLst/>
          </a:prstGeom>
          <a:noFill/>
        </p:spPr>
        <p:txBody>
          <a:bodyPr wrap="square" rtlCol="0">
            <a:spAutoFit/>
          </a:bodyPr>
          <a:lstStyle/>
          <a:p>
            <a:r>
              <a:rPr lang="en-US" sz="2400" b="1" dirty="0">
                <a:latin typeface="Century Gothic" panose="020B0502020202020204" pitchFamily="34" charset="0"/>
              </a:rPr>
              <a:t>1. Seed</a:t>
            </a:r>
          </a:p>
        </p:txBody>
      </p:sp>
      <p:sp>
        <p:nvSpPr>
          <p:cNvPr id="18" name="TextBox 17">
            <a:extLst>
              <a:ext uri="{FF2B5EF4-FFF2-40B4-BE49-F238E27FC236}">
                <a16:creationId xmlns:a16="http://schemas.microsoft.com/office/drawing/2014/main" id="{D5053BF0-D25D-4146-82D0-B925C14A9867}"/>
              </a:ext>
            </a:extLst>
          </p:cNvPr>
          <p:cNvSpPr txBox="1"/>
          <p:nvPr/>
        </p:nvSpPr>
        <p:spPr>
          <a:xfrm>
            <a:off x="5980793" y="4418542"/>
            <a:ext cx="2540405" cy="461665"/>
          </a:xfrm>
          <a:prstGeom prst="rect">
            <a:avLst/>
          </a:prstGeom>
          <a:noFill/>
        </p:spPr>
        <p:txBody>
          <a:bodyPr wrap="square" rtlCol="0">
            <a:spAutoFit/>
          </a:bodyPr>
          <a:lstStyle/>
          <a:p>
            <a:pPr algn="ctr"/>
            <a:r>
              <a:rPr lang="en-US" sz="2400" b="1" dirty="0">
                <a:latin typeface="Century Gothic" panose="020B0502020202020204" pitchFamily="34" charset="0"/>
              </a:rPr>
              <a:t>3. Seedling</a:t>
            </a:r>
          </a:p>
        </p:txBody>
      </p:sp>
      <p:sp>
        <p:nvSpPr>
          <p:cNvPr id="19" name="TextBox 18">
            <a:extLst>
              <a:ext uri="{FF2B5EF4-FFF2-40B4-BE49-F238E27FC236}">
                <a16:creationId xmlns:a16="http://schemas.microsoft.com/office/drawing/2014/main" id="{D2C9608B-3592-4DA0-A45C-856F3FA5C356}"/>
              </a:ext>
            </a:extLst>
          </p:cNvPr>
          <p:cNvSpPr txBox="1"/>
          <p:nvPr/>
        </p:nvSpPr>
        <p:spPr>
          <a:xfrm>
            <a:off x="3123127" y="4418542"/>
            <a:ext cx="3290750" cy="461665"/>
          </a:xfrm>
          <a:prstGeom prst="rect">
            <a:avLst/>
          </a:prstGeom>
          <a:noFill/>
        </p:spPr>
        <p:txBody>
          <a:bodyPr wrap="square" rtlCol="0">
            <a:spAutoFit/>
          </a:bodyPr>
          <a:lstStyle/>
          <a:p>
            <a:pPr algn="ctr"/>
            <a:r>
              <a:rPr lang="en-US" sz="2400" b="1" dirty="0">
                <a:latin typeface="Century Gothic" panose="020B0502020202020204" pitchFamily="34" charset="0"/>
              </a:rPr>
              <a:t>2. Germination</a:t>
            </a:r>
          </a:p>
        </p:txBody>
      </p:sp>
      <p:sp>
        <p:nvSpPr>
          <p:cNvPr id="20" name="TextBox 19">
            <a:extLst>
              <a:ext uri="{FF2B5EF4-FFF2-40B4-BE49-F238E27FC236}">
                <a16:creationId xmlns:a16="http://schemas.microsoft.com/office/drawing/2014/main" id="{1D91E058-EF18-4AC9-9F18-C3441636DDDB}"/>
              </a:ext>
            </a:extLst>
          </p:cNvPr>
          <p:cNvSpPr txBox="1"/>
          <p:nvPr/>
        </p:nvSpPr>
        <p:spPr>
          <a:xfrm>
            <a:off x="8456502" y="4418542"/>
            <a:ext cx="2897298" cy="461665"/>
          </a:xfrm>
          <a:prstGeom prst="rect">
            <a:avLst/>
          </a:prstGeom>
          <a:noFill/>
        </p:spPr>
        <p:txBody>
          <a:bodyPr wrap="square" rtlCol="0">
            <a:spAutoFit/>
          </a:bodyPr>
          <a:lstStyle/>
          <a:p>
            <a:pPr algn="ctr"/>
            <a:r>
              <a:rPr lang="en-US" sz="2400" b="1" dirty="0">
                <a:latin typeface="Century Gothic" panose="020B0502020202020204" pitchFamily="34" charset="0"/>
              </a:rPr>
              <a:t>4. Adult Plant</a:t>
            </a:r>
          </a:p>
        </p:txBody>
      </p:sp>
    </p:spTree>
    <p:extLst>
      <p:ext uri="{BB962C8B-B14F-4D97-AF65-F5344CB8AC3E}">
        <p14:creationId xmlns:p14="http://schemas.microsoft.com/office/powerpoint/2010/main" val="282693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44AFA965-94AC-4B40-A369-845BC48EF2E8}"/>
              </a:ext>
            </a:extLst>
          </p:cNvPr>
          <p:cNvSpPr txBox="1">
            <a:spLocks/>
          </p:cNvSpPr>
          <p:nvPr/>
        </p:nvSpPr>
        <p:spPr>
          <a:xfrm>
            <a:off x="838200" y="1082494"/>
            <a:ext cx="10515600" cy="7381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a:latin typeface="Century Gothic" panose="020B0502020202020204" pitchFamily="34" charset="0"/>
              </a:rPr>
              <a:t>What does a seed need to grow?</a:t>
            </a:r>
          </a:p>
        </p:txBody>
      </p:sp>
      <p:pic>
        <p:nvPicPr>
          <p:cNvPr id="3" name="Picture 2" descr="Colored illustration of blue water droplets.">
            <a:extLst>
              <a:ext uri="{FF2B5EF4-FFF2-40B4-BE49-F238E27FC236}">
                <a16:creationId xmlns:a16="http://schemas.microsoft.com/office/drawing/2014/main" id="{2C37D470-A062-4733-8372-2909CE9AC7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69" t="51293" r="67366" b="-458"/>
          <a:stretch/>
        </p:blipFill>
        <p:spPr bwMode="auto">
          <a:xfrm>
            <a:off x="6227584" y="2290235"/>
            <a:ext cx="1948976" cy="235014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lored illustration of brown soil.">
            <a:extLst>
              <a:ext uri="{FF2B5EF4-FFF2-40B4-BE49-F238E27FC236}">
                <a16:creationId xmlns:a16="http://schemas.microsoft.com/office/drawing/2014/main" id="{6982A1B1-1A06-4476-9D49-F87A62F5E2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916" r="34019" b="50835"/>
          <a:stretch/>
        </p:blipFill>
        <p:spPr bwMode="auto">
          <a:xfrm>
            <a:off x="1244493" y="2286000"/>
            <a:ext cx="1957145" cy="23599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lored illustration of a gray cloud and air.">
            <a:extLst>
              <a:ext uri="{FF2B5EF4-FFF2-40B4-BE49-F238E27FC236}">
                <a16:creationId xmlns:a16="http://schemas.microsoft.com/office/drawing/2014/main" id="{CCADE595-B3EB-4E12-B4E1-9D53E785B4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226" t="52063" r="33709" b="-1228"/>
          <a:stretch/>
        </p:blipFill>
        <p:spPr bwMode="auto">
          <a:xfrm>
            <a:off x="3737460" y="2290881"/>
            <a:ext cx="1947729" cy="23486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lored illustration of a yellow and orange sun.">
            <a:extLst>
              <a:ext uri="{FF2B5EF4-FFF2-40B4-BE49-F238E27FC236}">
                <a16:creationId xmlns:a16="http://schemas.microsoft.com/office/drawing/2014/main" id="{40E6F7C7-7B53-4B00-BC24-80010FE688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655" r="280" b="50835"/>
          <a:stretch/>
        </p:blipFill>
        <p:spPr bwMode="auto">
          <a:xfrm>
            <a:off x="8719129" y="2309327"/>
            <a:ext cx="1948977" cy="2350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425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1018</Words>
  <Application>Microsoft Office PowerPoint</Application>
  <PresentationFormat>Widescreen</PresentationFormat>
  <Paragraphs>88</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Let’s Learn About Seeds</vt:lpstr>
      <vt:lpstr>PowerPoint Presentation</vt:lpstr>
      <vt:lpstr>Stage 1: Seed</vt:lpstr>
      <vt:lpstr>Stage 2: Germination</vt:lpstr>
      <vt:lpstr>Stage 3: Seedling</vt:lpstr>
      <vt:lpstr>Stage 4: Adult Plant</vt:lpstr>
      <vt:lpstr>Let’s Practice! Plant Growth Stages Activity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Barrera, Raisa Kellen R</dc:creator>
  <cp:lastModifiedBy>Barrera, Raisa Kellen R</cp:lastModifiedBy>
  <cp:revision>1</cp:revision>
  <dcterms:created xsi:type="dcterms:W3CDTF">2021-08-19T15:12:59Z</dcterms:created>
  <dcterms:modified xsi:type="dcterms:W3CDTF">2021-08-19T17:30:11Z</dcterms:modified>
</cp:coreProperties>
</file>